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444" r:id="rId2"/>
    <p:sldId id="437" r:id="rId3"/>
    <p:sldId id="389" r:id="rId4"/>
    <p:sldId id="438" r:id="rId5"/>
    <p:sldId id="439" r:id="rId6"/>
    <p:sldId id="436" r:id="rId7"/>
    <p:sldId id="445" r:id="rId8"/>
    <p:sldId id="432" r:id="rId9"/>
    <p:sldId id="440" r:id="rId10"/>
    <p:sldId id="441" r:id="rId11"/>
    <p:sldId id="442" r:id="rId12"/>
    <p:sldId id="443" r:id="rId13"/>
    <p:sldId id="446" r:id="rId14"/>
    <p:sldId id="430" r:id="rId15"/>
    <p:sldId id="317" r:id="rId16"/>
  </p:sldIdLst>
  <p:sldSz cx="9144000" cy="6858000" type="screen4x3"/>
  <p:notesSz cx="7010400" cy="92964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CC6600"/>
    <a:srgbClr val="292929"/>
    <a:srgbClr val="1C1C1C"/>
    <a:srgbClr val="002060"/>
    <a:srgbClr val="FFFF99"/>
    <a:srgbClr val="FFCC99"/>
    <a:srgbClr val="CCECFF"/>
    <a:srgbClr val="3366FF"/>
    <a:srgbClr val="0000FF"/>
    <a:srgbClr val="FF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76" autoAdjust="0"/>
    <p:restoredTop sz="98827" autoAdjust="0"/>
  </p:normalViewPr>
  <p:slideViewPr>
    <p:cSldViewPr>
      <p:cViewPr>
        <p:scale>
          <a:sx n="80" d="100"/>
          <a:sy n="80" d="100"/>
        </p:scale>
        <p:origin x="-126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93633925" cy="936339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8FAB3B-F739-48D2-BDA0-E3983BE6B4B6}" type="doc">
      <dgm:prSet loTypeId="urn:microsoft.com/office/officeart/2005/8/layout/hierarchy3" loCatId="hierarchy" qsTypeId="urn:microsoft.com/office/officeart/2005/8/quickstyle/simple2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5B1A7931-2546-4A33-A4C0-B21809C4F986}">
      <dgm:prSet phldrT="[Text]"/>
      <dgm:spPr/>
      <dgm:t>
        <a:bodyPr/>
        <a:lstStyle/>
        <a:p>
          <a:r>
            <a:rPr lang="en-US" b="1" dirty="0" smtClean="0">
              <a:latin typeface="Calibri" pitchFamily="34" charset="0"/>
              <a:cs typeface="Calibri" pitchFamily="34" charset="0"/>
            </a:rPr>
            <a:t>Taiwan</a:t>
          </a:r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E08AC6F2-9778-4FBF-9A0A-6F1F7D2B83B2}" type="parTrans" cxnId="{DD8C6540-B1A6-4693-B405-5B665CF18D64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2CACFE22-7380-4183-83BD-1A720D93A72D}" type="sibTrans" cxnId="{DD8C6540-B1A6-4693-B405-5B665CF18D64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F1D07006-9BEB-4D87-B240-D272C831FB02}">
      <dgm:prSet phldrT="[Text]" custT="1"/>
      <dgm:spPr>
        <a:solidFill>
          <a:srgbClr val="FFFF99">
            <a:alpha val="89804"/>
          </a:srgbClr>
        </a:solidFill>
      </dgm:spPr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Business Support</a:t>
          </a:r>
        </a:p>
        <a:p>
          <a:r>
            <a:rPr lang="en-US" sz="10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TW OEM/ODM</a:t>
          </a:r>
          <a:endParaRPr lang="en-US" sz="10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630CA939-4C47-4C32-B6CC-61503ABC2790}" type="parTrans" cxnId="{1DFBC7CD-37F5-4823-8B24-0A5CC175602F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3B34EE11-778C-47A1-AFE1-E3C114C57228}" type="sibTrans" cxnId="{1DFBC7CD-37F5-4823-8B24-0A5CC175602F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934F117D-B20E-4EAB-A38C-A79BB8C8C0DF}">
      <dgm:prSet phldrT="[Text]" custT="1"/>
      <dgm:spPr>
        <a:solidFill>
          <a:srgbClr val="FFFF99">
            <a:alpha val="89804"/>
          </a:srgbClr>
        </a:solidFill>
      </dgm:spPr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Technical Support </a:t>
          </a:r>
        </a:p>
        <a:p>
          <a:r>
            <a:rPr lang="en-US" sz="10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TW OEM/ODM</a:t>
          </a:r>
          <a:endParaRPr lang="en-US" sz="10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5D10AC15-F710-4E83-9DFC-EFF87C066DCD}" type="parTrans" cxnId="{8FD6D347-03BF-4177-908E-5BD491FC68C5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6E453123-C135-41E2-9F0A-767A6496A45B}" type="sibTrans" cxnId="{8FD6D347-03BF-4177-908E-5BD491FC68C5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D73676C5-AD14-471B-A511-66298E7F8977}">
      <dgm:prSet phldrT="[Text]"/>
      <dgm:spPr/>
      <dgm:t>
        <a:bodyPr/>
        <a:lstStyle/>
        <a:p>
          <a:r>
            <a:rPr lang="en-US" b="1" dirty="0" smtClean="0">
              <a:latin typeface="Calibri" pitchFamily="34" charset="0"/>
              <a:cs typeface="Calibri" pitchFamily="34" charset="0"/>
            </a:rPr>
            <a:t>USA HQ</a:t>
          </a:r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B3B24F7D-B08C-413D-85C0-BC9694F762B4}" type="parTrans" cxnId="{9CA8A4C5-5918-4B3A-BFA8-D17E1DAB96D8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A13BD96E-A9F3-40F7-AE13-39E2392A0027}" type="sibTrans" cxnId="{9CA8A4C5-5918-4B3A-BFA8-D17E1DAB96D8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D0A586B5-8058-47D2-8C17-42BC3A1CA06E}">
      <dgm:prSet phldrT="[Text]" custT="1"/>
      <dgm:spPr>
        <a:solidFill>
          <a:srgbClr val="FFFF99">
            <a:alpha val="89804"/>
          </a:srgbClr>
        </a:solidFill>
      </dgm:spPr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Technical Support</a:t>
          </a:r>
        </a:p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Japan OEM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816F0D82-3E2A-4A61-827E-FED7EB270DCC}" type="parTrans" cxnId="{E01FCC6D-9C17-4DE3-ABD1-C086D7B2209E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5444BFF8-926D-4658-A227-FD256C2C9705}" type="sibTrans" cxnId="{E01FCC6D-9C17-4DE3-ABD1-C086D7B2209E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5FAED975-5D8F-4301-9E76-7D34701742C0}">
      <dgm:prSet phldrT="[Text]"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Design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A1BB977E-293C-4191-B5C4-2F59AF4B1903}" type="parTrans" cxnId="{FB88CE58-40B0-4BD2-B893-ABAA81C89F68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AA873FFB-99ED-4B43-A0C1-E6D4E957C83D}" type="sibTrans" cxnId="{FB88CE58-40B0-4BD2-B893-ABAA81C89F68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BE4B5641-92CA-4117-9BB3-79513ECE2FB9}">
      <dgm:prSet phldrT="[Text]"/>
      <dgm:spPr/>
      <dgm:t>
        <a:bodyPr/>
        <a:lstStyle/>
        <a:p>
          <a:r>
            <a:rPr lang="en-US" b="1" dirty="0" smtClean="0">
              <a:latin typeface="Calibri" pitchFamily="34" charset="0"/>
              <a:cs typeface="Calibri" pitchFamily="34" charset="0"/>
            </a:rPr>
            <a:t>Japan</a:t>
          </a:r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741ED347-50D3-4DAF-8087-A1A43C54681C}" type="parTrans" cxnId="{E24D78B7-34EF-453A-A266-B509BAFCEFC8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B6A655AD-9C66-48EB-BD50-DF0D2F9ACB44}" type="sibTrans" cxnId="{E24D78B7-34EF-453A-A266-B509BAFCEFC8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7BAFDCE4-6E41-465F-9B8C-4B42B3D2FAF3}">
      <dgm:prSet phldrT="[Text]"/>
      <dgm:spPr/>
      <dgm:t>
        <a:bodyPr/>
        <a:lstStyle/>
        <a:p>
          <a:r>
            <a:rPr lang="en-US" b="1" dirty="0" smtClean="0">
              <a:latin typeface="Calibri" pitchFamily="34" charset="0"/>
              <a:cs typeface="Calibri" pitchFamily="34" charset="0"/>
            </a:rPr>
            <a:t>China</a:t>
          </a:r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0208D3E7-33F6-457A-B738-6CF8CBAD6457}" type="parTrans" cxnId="{77089C91-6B44-4448-A8B5-56C5349CE136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0510FF5C-997E-473A-A16B-D94E5669BB13}" type="sibTrans" cxnId="{77089C91-6B44-4448-A8B5-56C5349CE136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7689EC85-6466-4350-9757-FAFA083018F3}">
      <dgm:prSet phldrT="[Text]"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Chip Architecture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4B9D7B5E-85DD-4F90-956B-C7BD8EBDD804}" type="parTrans" cxnId="{635A097F-DEA8-4223-A6B3-2BA472B582D3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AE523370-7081-42DE-8879-984757208D75}" type="sibTrans" cxnId="{635A097F-DEA8-4223-A6B3-2BA472B582D3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5F3B1D58-AED3-4FB0-8FEF-07CE86F91A58}">
      <dgm:prSet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Quality Assurance / Operation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47297FE7-D913-4935-BB35-8D96898057D1}" type="parTrans" cxnId="{B8AD1E80-C194-48EE-9831-6D8A1D036345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38A3A1D1-E027-4347-BE73-B7E891C3E272}" type="sibTrans" cxnId="{B8AD1E80-C194-48EE-9831-6D8A1D036345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DFF4DBC8-8A72-48B8-B0D1-80C3AE669316}">
      <dgm:prSet custT="1"/>
      <dgm:spPr>
        <a:solidFill>
          <a:srgbClr val="FFFF99">
            <a:alpha val="89804"/>
          </a:srgbClr>
        </a:solidFill>
      </dgm:spPr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Business Support</a:t>
          </a:r>
          <a:endParaRPr lang="en-US" sz="800" b="1" dirty="0" smtClean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  <a:p>
          <a:r>
            <a:rPr lang="en-US" sz="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Intel/AMD/OEM</a:t>
          </a:r>
          <a:endParaRPr lang="en-US" sz="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0A5996A4-D59D-4A42-BE5E-1AD8253E4C85}" type="parTrans" cxnId="{F7E53D92-93DE-47F7-88F0-A3ED49F37C18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EE3441D0-E5E2-4F17-BDBE-CE1DFD84C5C3}" type="sibTrans" cxnId="{F7E53D92-93DE-47F7-88F0-A3ED49F37C18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7C00DA18-5059-412F-AF10-93619FCB7EF8}">
      <dgm:prSet custT="1"/>
      <dgm:spPr>
        <a:solidFill>
          <a:srgbClr val="FFFF99">
            <a:alpha val="89804"/>
          </a:srgbClr>
        </a:solidFill>
      </dgm:spPr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Technical Support</a:t>
          </a:r>
        </a:p>
        <a:p>
          <a:r>
            <a:rPr lang="en-US" sz="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Intel/AMD/OEM</a:t>
          </a:r>
          <a:endParaRPr lang="en-US" sz="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0C9CB2BB-C1CC-4E13-A388-7AB0AD4CD245}" type="parTrans" cxnId="{B4EA0629-37F5-4C62-82AC-96C39C14F6C7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EA0CE707-2F95-4358-AFBA-862132FE9701}" type="sibTrans" cxnId="{B4EA0629-37F5-4C62-82AC-96C39C14F6C7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CE7A9741-5DE0-4726-B831-07A159B555DC}">
      <dgm:prSet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Chip Architecture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05CC13D3-FE05-4327-81E0-A99E2E0C7F88}" type="parTrans" cxnId="{5FCB3A67-7E71-43B8-9625-1B15DDA69F45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6E3B10E5-2B2B-4E3E-B547-D02AFEFDFC65}" type="sibTrans" cxnId="{5FCB3A67-7E71-43B8-9625-1B15DDA69F45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E16A9EAE-5ABF-4E4E-8B02-9ED491A30BCF}">
      <dgm:prSet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r>
            <a:rPr lang="en-US" sz="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ATE/FPGA/QA lab</a:t>
          </a:r>
          <a:endParaRPr lang="en-US" sz="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B0B3B4E8-7530-45FB-ADD0-9A502DAF2E2D}" type="parTrans" cxnId="{8BBA4E0B-FA78-4CE5-8732-5650415E7C68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8D725043-B762-4BB2-AA2D-3638F5570CCF}" type="sibTrans" cxnId="{8BBA4E0B-FA78-4CE5-8732-5650415E7C68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FCD6E3D2-FF9A-4F29-99C7-459D23D1296A}">
      <dgm:prSet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 </a:t>
          </a:r>
        </a:p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Design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0C83F2D5-DF33-4B10-B9F8-E9A0C9B6082B}" type="parTrans" cxnId="{F45229AB-B773-49DA-B884-2F8AA4CE8237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4D09C626-8DE9-4F13-B123-0091E73FEA57}" type="sibTrans" cxnId="{F45229AB-B773-49DA-B884-2F8AA4CE8237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000D2391-82D2-410F-9B9D-87020F12A908}">
      <dgm:prSet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Application Engineering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93B2FAC0-0EDB-47C6-A7A6-E060E68DDE96}" type="parTrans" cxnId="{3CBB6F27-A781-4D54-8F61-7DEB0EE970DA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A7E53826-2433-4D14-8B63-A8145125FFCD}" type="sibTrans" cxnId="{3CBB6F27-A781-4D54-8F61-7DEB0EE970DA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3DF1A8D6-AF1C-4826-9B41-A2B915527AEB}">
      <dgm:prSet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Driver Software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1701900A-4EBA-480B-9BF6-F3DDFB298450}" type="parTrans" cxnId="{81BB4EC1-B1E0-490C-AB63-C9FA46B03CD1}">
      <dgm:prSet/>
      <dgm:spPr/>
      <dgm:t>
        <a:bodyPr/>
        <a:lstStyle/>
        <a:p>
          <a:endParaRPr lang="en-US" b="1" dirty="0">
            <a:latin typeface="Calibri" pitchFamily="34" charset="0"/>
            <a:cs typeface="Calibri" pitchFamily="34" charset="0"/>
          </a:endParaRPr>
        </a:p>
      </dgm:t>
    </dgm:pt>
    <dgm:pt modelId="{FCEC772C-30A2-4336-A4CB-B6B1C5313FA6}" type="sibTrans" cxnId="{81BB4EC1-B1E0-490C-AB63-C9FA46B03CD1}">
      <dgm:prSet/>
      <dgm:spPr/>
      <dgm:t>
        <a:bodyPr/>
        <a:lstStyle/>
        <a:p>
          <a:endParaRPr lang="en-US" b="1">
            <a:latin typeface="Calibri" pitchFamily="34" charset="0"/>
            <a:cs typeface="Calibri" pitchFamily="34" charset="0"/>
          </a:endParaRPr>
        </a:p>
      </dgm:t>
    </dgm:pt>
    <dgm:pt modelId="{06DD0D8E-557E-4BF8-B9C7-2DBD9969C5B4}">
      <dgm:prSet custT="1"/>
      <dgm:spPr>
        <a:solidFill>
          <a:srgbClr val="FFFF99">
            <a:alpha val="89804"/>
          </a:srgbClr>
        </a:solidFill>
      </dgm:spPr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Business Support</a:t>
          </a:r>
        </a:p>
        <a:p>
          <a:r>
            <a:rPr lang="en-US" sz="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China OEM/ODM</a:t>
          </a:r>
          <a:endParaRPr lang="en-US" sz="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A8CAFC3F-72EA-4989-868B-22D585E856F3}" type="parTrans" cxnId="{170CB4E4-F03A-4B54-92A7-4B71C05AAABB}">
      <dgm:prSet/>
      <dgm:spPr/>
      <dgm:t>
        <a:bodyPr/>
        <a:lstStyle/>
        <a:p>
          <a:endParaRPr lang="en-US"/>
        </a:p>
      </dgm:t>
    </dgm:pt>
    <dgm:pt modelId="{225ED715-395A-469F-B158-E6B69786B2C3}" type="sibTrans" cxnId="{170CB4E4-F03A-4B54-92A7-4B71C05AAABB}">
      <dgm:prSet/>
      <dgm:spPr/>
      <dgm:t>
        <a:bodyPr/>
        <a:lstStyle/>
        <a:p>
          <a:endParaRPr lang="en-US"/>
        </a:p>
      </dgm:t>
    </dgm:pt>
    <dgm:pt modelId="{A9DB811F-F173-43D2-8297-E6968406BC99}">
      <dgm:prSet custT="1"/>
      <dgm:spPr>
        <a:solidFill>
          <a:srgbClr val="FFFF99">
            <a:alpha val="89804"/>
          </a:srgbClr>
        </a:solidFill>
      </dgm:spPr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Technical Support</a:t>
          </a:r>
        </a:p>
        <a:p>
          <a:r>
            <a:rPr lang="en-US" sz="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China OEM/ODM </a:t>
          </a:r>
          <a:endParaRPr lang="en-US" sz="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9E14B9A9-7BB6-4099-A2F2-EA3963BD8573}" type="parTrans" cxnId="{4FDB9F29-3E15-48C9-8DC5-6F376FD7D3D4}">
      <dgm:prSet/>
      <dgm:spPr/>
      <dgm:t>
        <a:bodyPr/>
        <a:lstStyle/>
        <a:p>
          <a:endParaRPr lang="en-US"/>
        </a:p>
      </dgm:t>
    </dgm:pt>
    <dgm:pt modelId="{A08978CC-DA5C-4003-A2B4-DED003F88262}" type="sibTrans" cxnId="{4FDB9F29-3E15-48C9-8DC5-6F376FD7D3D4}">
      <dgm:prSet/>
      <dgm:spPr/>
      <dgm:t>
        <a:bodyPr/>
        <a:lstStyle/>
        <a:p>
          <a:endParaRPr lang="en-US"/>
        </a:p>
      </dgm:t>
    </dgm:pt>
    <dgm:pt modelId="{2F40F78B-FB60-4119-8313-B20138EFFCBC}">
      <dgm:prSet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WW Admin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5728AC20-8F5B-416C-86D6-F1ECF834D376}" type="parTrans" cxnId="{0E569A5B-7E80-427D-BA94-2FF4F13BCA39}">
      <dgm:prSet/>
      <dgm:spPr/>
      <dgm:t>
        <a:bodyPr/>
        <a:lstStyle/>
        <a:p>
          <a:endParaRPr lang="en-US"/>
        </a:p>
      </dgm:t>
    </dgm:pt>
    <dgm:pt modelId="{F18A9AA8-BB73-4814-833B-E9EE9BE01F0F}" type="sibTrans" cxnId="{0E569A5B-7E80-427D-BA94-2FF4F13BCA39}">
      <dgm:prSet/>
      <dgm:spPr/>
      <dgm:t>
        <a:bodyPr/>
        <a:lstStyle/>
        <a:p>
          <a:endParaRPr lang="en-US"/>
        </a:p>
      </dgm:t>
    </dgm:pt>
    <dgm:pt modelId="{B0EDF8ED-F56E-4DEC-A61B-350919E4162A}">
      <dgm:prSet phldrT="[Text]" custT="1"/>
      <dgm:spPr>
        <a:solidFill>
          <a:srgbClr val="FFFF99">
            <a:alpha val="89804"/>
          </a:srgbClr>
        </a:solidFill>
      </dgm:spPr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Business Support</a:t>
          </a:r>
        </a:p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Japan OEM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E12D27AF-A18C-4E7E-9040-CD2FA56A6877}" type="parTrans" cxnId="{DC59F774-4DA7-4EBE-8219-448F34D351C4}">
      <dgm:prSet/>
      <dgm:spPr/>
      <dgm:t>
        <a:bodyPr/>
        <a:lstStyle/>
        <a:p>
          <a:endParaRPr lang="en-US"/>
        </a:p>
      </dgm:t>
    </dgm:pt>
    <dgm:pt modelId="{DE9D6CFD-561B-455D-8306-EA1112625169}" type="sibTrans" cxnId="{DC59F774-4DA7-4EBE-8219-448F34D351C4}">
      <dgm:prSet/>
      <dgm:spPr/>
      <dgm:t>
        <a:bodyPr/>
        <a:lstStyle/>
        <a:p>
          <a:endParaRPr lang="en-US"/>
        </a:p>
      </dgm:t>
    </dgm:pt>
    <dgm:pt modelId="{C2ADA959-3037-40E3-80B5-DF6D343B1846}">
      <dgm:prSet phldrT="[Text]"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Quality Assurance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0EB6119D-B5EC-4DA4-9CC7-B9FF704C0951}" type="parTrans" cxnId="{176422CD-F428-47DC-8C18-0E2866C9B8AD}">
      <dgm:prSet/>
      <dgm:spPr/>
      <dgm:t>
        <a:bodyPr/>
        <a:lstStyle/>
        <a:p>
          <a:endParaRPr lang="en-US"/>
        </a:p>
      </dgm:t>
    </dgm:pt>
    <dgm:pt modelId="{FD39E139-64E7-487C-8D97-6EBEBE48E740}" type="sibTrans" cxnId="{176422CD-F428-47DC-8C18-0E2866C9B8AD}">
      <dgm:prSet/>
      <dgm:spPr/>
      <dgm:t>
        <a:bodyPr/>
        <a:lstStyle/>
        <a:p>
          <a:endParaRPr lang="en-US"/>
        </a:p>
      </dgm:t>
    </dgm:pt>
    <dgm:pt modelId="{9305156E-3891-4724-99B0-CBA4D73FF31F}">
      <dgm:prSet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Operation</a:t>
          </a:r>
          <a:endParaRPr lang="en-US" sz="12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73A4587E-5692-4D0B-92F4-03E791E807F2}" type="parTrans" cxnId="{BD06C054-549C-40F2-81FA-05909BFBD798}">
      <dgm:prSet/>
      <dgm:spPr/>
      <dgm:t>
        <a:bodyPr/>
        <a:lstStyle/>
        <a:p>
          <a:endParaRPr lang="en-US"/>
        </a:p>
      </dgm:t>
    </dgm:pt>
    <dgm:pt modelId="{F269F653-5F1D-4211-8105-265F31F90C6D}" type="sibTrans" cxnId="{BD06C054-549C-40F2-81FA-05909BFBD798}">
      <dgm:prSet/>
      <dgm:spPr/>
      <dgm:t>
        <a:bodyPr/>
        <a:lstStyle/>
        <a:p>
          <a:endParaRPr lang="en-US"/>
        </a:p>
      </dgm:t>
    </dgm:pt>
    <dgm:pt modelId="{506CB6B1-8C55-4D3D-8D35-11750E62E8FD}">
      <dgm:prSet custT="1"/>
      <dgm:spPr/>
      <dgm:t>
        <a:bodyPr/>
        <a:lstStyle/>
        <a:p>
          <a:r>
            <a:rPr lang="en-US" sz="1800" b="1" dirty="0" smtClean="0">
              <a:latin typeface="c(Body)"/>
            </a:rPr>
            <a:t>Hong Kong</a:t>
          </a:r>
          <a:endParaRPr lang="en-US" sz="1800" b="1" dirty="0">
            <a:latin typeface="c(Body)"/>
          </a:endParaRPr>
        </a:p>
      </dgm:t>
    </dgm:pt>
    <dgm:pt modelId="{2E16D930-97F3-451A-A96D-7BC4AE15C783}" type="parTrans" cxnId="{143B9B35-0AF3-42DB-AFC1-AFE859430698}">
      <dgm:prSet/>
      <dgm:spPr/>
      <dgm:t>
        <a:bodyPr/>
        <a:lstStyle/>
        <a:p>
          <a:endParaRPr lang="en-US"/>
        </a:p>
      </dgm:t>
    </dgm:pt>
    <dgm:pt modelId="{FEE4EEA0-ACC6-4325-BCB1-E0D961648933}" type="sibTrans" cxnId="{143B9B35-0AF3-42DB-AFC1-AFE859430698}">
      <dgm:prSet/>
      <dgm:spPr/>
      <dgm:t>
        <a:bodyPr/>
        <a:lstStyle/>
        <a:p>
          <a:endParaRPr lang="en-US"/>
        </a:p>
      </dgm:t>
    </dgm:pt>
    <dgm:pt modelId="{4FA7EEB9-9750-4275-9AA0-1F31A94FAAFD}">
      <dgm:prSet/>
      <dgm:spPr/>
      <dgm:t>
        <a:bodyPr/>
        <a:lstStyle/>
        <a:p>
          <a:r>
            <a:rPr lang="en-US" b="1" dirty="0" smtClean="0">
              <a:solidFill>
                <a:schemeClr val="accent2">
                  <a:lumMod val="75000"/>
                </a:schemeClr>
              </a:solidFill>
              <a:latin typeface="c(Body)"/>
            </a:rPr>
            <a:t>Warehouse / Operation</a:t>
          </a:r>
          <a:endParaRPr lang="en-US" b="1" dirty="0">
            <a:solidFill>
              <a:schemeClr val="accent2">
                <a:lumMod val="75000"/>
              </a:schemeClr>
            </a:solidFill>
            <a:latin typeface="c(Body)"/>
          </a:endParaRPr>
        </a:p>
      </dgm:t>
    </dgm:pt>
    <dgm:pt modelId="{EE456F80-626C-4987-8AE9-264DB1011C10}" type="parTrans" cxnId="{D66DE8EE-2068-4BC7-9EBD-5D0788BAFA3A}">
      <dgm:prSet/>
      <dgm:spPr/>
      <dgm:t>
        <a:bodyPr/>
        <a:lstStyle/>
        <a:p>
          <a:endParaRPr lang="en-US"/>
        </a:p>
      </dgm:t>
    </dgm:pt>
    <dgm:pt modelId="{B6F12DD3-8827-4765-B952-BC8EB4A7553D}" type="sibTrans" cxnId="{D66DE8EE-2068-4BC7-9EBD-5D0788BAFA3A}">
      <dgm:prSet/>
      <dgm:spPr/>
      <dgm:t>
        <a:bodyPr/>
        <a:lstStyle/>
        <a:p>
          <a:endParaRPr lang="en-US"/>
        </a:p>
      </dgm:t>
    </dgm:pt>
    <dgm:pt modelId="{7F89164C-C1FF-4255-9305-796EE437B34B}" type="pres">
      <dgm:prSet presAssocID="{068FAB3B-F739-48D2-BDA0-E3983BE6B4B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2050725-8E1D-4487-AF4D-EF89CECAB162}" type="pres">
      <dgm:prSet presAssocID="{5B1A7931-2546-4A33-A4C0-B21809C4F986}" presName="root" presStyleCnt="0"/>
      <dgm:spPr/>
    </dgm:pt>
    <dgm:pt modelId="{5B631027-A046-44AD-BB94-61BAEF959E65}" type="pres">
      <dgm:prSet presAssocID="{5B1A7931-2546-4A33-A4C0-B21809C4F986}" presName="rootComposite" presStyleCnt="0"/>
      <dgm:spPr/>
    </dgm:pt>
    <dgm:pt modelId="{606AC3A6-D3EA-4FE1-A7E4-583407625B2D}" type="pres">
      <dgm:prSet presAssocID="{5B1A7931-2546-4A33-A4C0-B21809C4F986}" presName="rootText" presStyleLbl="node1" presStyleIdx="0" presStyleCnt="5"/>
      <dgm:spPr/>
      <dgm:t>
        <a:bodyPr/>
        <a:lstStyle/>
        <a:p>
          <a:endParaRPr lang="en-US"/>
        </a:p>
      </dgm:t>
    </dgm:pt>
    <dgm:pt modelId="{DFBA459F-EF81-4DF1-8F35-028B627CF31E}" type="pres">
      <dgm:prSet presAssocID="{5B1A7931-2546-4A33-A4C0-B21809C4F986}" presName="rootConnector" presStyleLbl="node1" presStyleIdx="0" presStyleCnt="5"/>
      <dgm:spPr/>
      <dgm:t>
        <a:bodyPr/>
        <a:lstStyle/>
        <a:p>
          <a:endParaRPr lang="en-US"/>
        </a:p>
      </dgm:t>
    </dgm:pt>
    <dgm:pt modelId="{93E33F6C-BE45-4751-9DE3-CD6D8766411E}" type="pres">
      <dgm:prSet presAssocID="{5B1A7931-2546-4A33-A4C0-B21809C4F986}" presName="childShape" presStyleCnt="0"/>
      <dgm:spPr/>
    </dgm:pt>
    <dgm:pt modelId="{FEB314FD-305F-4071-B021-F8F482885C65}" type="pres">
      <dgm:prSet presAssocID="{630CA939-4C47-4C32-B6CC-61503ABC2790}" presName="Name13" presStyleLbl="parChTrans1D2" presStyleIdx="0" presStyleCnt="20"/>
      <dgm:spPr/>
      <dgm:t>
        <a:bodyPr/>
        <a:lstStyle/>
        <a:p>
          <a:endParaRPr lang="en-US"/>
        </a:p>
      </dgm:t>
    </dgm:pt>
    <dgm:pt modelId="{9C4AC027-FC02-41BE-9AA2-BFC24C015AC7}" type="pres">
      <dgm:prSet presAssocID="{F1D07006-9BEB-4D87-B240-D272C831FB02}" presName="childText" presStyleLbl="bgAcc1" presStyleIdx="0" presStyleCnt="20" custLinFactNeighborX="-1381" custLinFactNeighborY="4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146D69-286C-4EDF-BA26-139FB4097105}" type="pres">
      <dgm:prSet presAssocID="{5D10AC15-F710-4E83-9DFC-EFF87C066DCD}" presName="Name13" presStyleLbl="parChTrans1D2" presStyleIdx="1" presStyleCnt="20"/>
      <dgm:spPr/>
      <dgm:t>
        <a:bodyPr/>
        <a:lstStyle/>
        <a:p>
          <a:endParaRPr lang="en-US"/>
        </a:p>
      </dgm:t>
    </dgm:pt>
    <dgm:pt modelId="{BEEF6480-C559-45B3-9173-D7B2324C0EAA}" type="pres">
      <dgm:prSet presAssocID="{934F117D-B20E-4EAB-A38C-A79BB8C8C0DF}" presName="childText" presStyleLbl="bgAcc1" presStyleIdx="1" presStyleCnt="20" custLinFactNeighborX="-1381" custLinFactNeighborY="4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D11AF2-9F9B-4259-8D51-371615B7926B}" type="pres">
      <dgm:prSet presAssocID="{4B9D7B5E-85DD-4F90-956B-C7BD8EBDD804}" presName="Name13" presStyleLbl="parChTrans1D2" presStyleIdx="2" presStyleCnt="20"/>
      <dgm:spPr/>
      <dgm:t>
        <a:bodyPr/>
        <a:lstStyle/>
        <a:p>
          <a:endParaRPr lang="en-US"/>
        </a:p>
      </dgm:t>
    </dgm:pt>
    <dgm:pt modelId="{272AB552-D07E-4356-96E3-2C7E05BA168E}" type="pres">
      <dgm:prSet presAssocID="{7689EC85-6466-4350-9757-FAFA083018F3}" presName="childText" presStyleLbl="bgAcc1" presStyleIdx="2" presStyleCnt="20" custLinFactNeighborX="-1381" custLinFactNeighborY="4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122F6C-103E-4438-B2D0-9ECA6E654DC1}" type="pres">
      <dgm:prSet presAssocID="{0EB6119D-B5EC-4DA4-9CC7-B9FF704C0951}" presName="Name13" presStyleLbl="parChTrans1D2" presStyleIdx="3" presStyleCnt="20"/>
      <dgm:spPr/>
      <dgm:t>
        <a:bodyPr/>
        <a:lstStyle/>
        <a:p>
          <a:endParaRPr lang="en-US"/>
        </a:p>
      </dgm:t>
    </dgm:pt>
    <dgm:pt modelId="{ACE0D849-DA8C-4C35-992A-2B50536099DD}" type="pres">
      <dgm:prSet presAssocID="{C2ADA959-3037-40E3-80B5-DF6D343B1846}" presName="childText" presStyleLbl="bgAcc1" presStyleIdx="3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FBA8F4-F1A9-41E4-8A30-801A2649D5AD}" type="pres">
      <dgm:prSet presAssocID="{D73676C5-AD14-471B-A511-66298E7F8977}" presName="root" presStyleCnt="0"/>
      <dgm:spPr/>
    </dgm:pt>
    <dgm:pt modelId="{D4A3D2A1-13B2-4B92-8AC6-C8B4608CF28E}" type="pres">
      <dgm:prSet presAssocID="{D73676C5-AD14-471B-A511-66298E7F8977}" presName="rootComposite" presStyleCnt="0"/>
      <dgm:spPr/>
    </dgm:pt>
    <dgm:pt modelId="{6C1D2D0A-D556-4EF7-AA08-404392C60337}" type="pres">
      <dgm:prSet presAssocID="{D73676C5-AD14-471B-A511-66298E7F8977}" presName="rootText" presStyleLbl="node1" presStyleIdx="1" presStyleCnt="5" custScaleX="107840"/>
      <dgm:spPr/>
      <dgm:t>
        <a:bodyPr/>
        <a:lstStyle/>
        <a:p>
          <a:endParaRPr lang="en-US"/>
        </a:p>
      </dgm:t>
    </dgm:pt>
    <dgm:pt modelId="{5B285F67-6790-4D30-93EA-405E53E111F9}" type="pres">
      <dgm:prSet presAssocID="{D73676C5-AD14-471B-A511-66298E7F8977}" presName="rootConnector" presStyleLbl="node1" presStyleIdx="1" presStyleCnt="5"/>
      <dgm:spPr/>
      <dgm:t>
        <a:bodyPr/>
        <a:lstStyle/>
        <a:p>
          <a:endParaRPr lang="en-US"/>
        </a:p>
      </dgm:t>
    </dgm:pt>
    <dgm:pt modelId="{3FFFE306-1570-41FC-8B12-C8458FB4FFEE}" type="pres">
      <dgm:prSet presAssocID="{D73676C5-AD14-471B-A511-66298E7F8977}" presName="childShape" presStyleCnt="0"/>
      <dgm:spPr/>
    </dgm:pt>
    <dgm:pt modelId="{5CE747ED-EA08-430E-AA93-E4B9159F4829}" type="pres">
      <dgm:prSet presAssocID="{0A5996A4-D59D-4A42-BE5E-1AD8253E4C85}" presName="Name13" presStyleLbl="parChTrans1D2" presStyleIdx="4" presStyleCnt="20"/>
      <dgm:spPr/>
      <dgm:t>
        <a:bodyPr/>
        <a:lstStyle/>
        <a:p>
          <a:endParaRPr lang="en-US"/>
        </a:p>
      </dgm:t>
    </dgm:pt>
    <dgm:pt modelId="{46423892-2AA0-4E1F-84E8-C21804C93D6D}" type="pres">
      <dgm:prSet presAssocID="{DFF4DBC8-8A72-48B8-B0D1-80C3AE669316}" presName="childText" presStyleLbl="bgAcc1" presStyleIdx="4" presStyleCnt="20" custLinFactNeighborX="0" custLinFactNeighborY="4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053AA8-14BA-4A0B-BD7C-32EB8CBF5DA0}" type="pres">
      <dgm:prSet presAssocID="{0C9CB2BB-C1CC-4E13-A388-7AB0AD4CD245}" presName="Name13" presStyleLbl="parChTrans1D2" presStyleIdx="5" presStyleCnt="20"/>
      <dgm:spPr/>
      <dgm:t>
        <a:bodyPr/>
        <a:lstStyle/>
        <a:p>
          <a:endParaRPr lang="en-US"/>
        </a:p>
      </dgm:t>
    </dgm:pt>
    <dgm:pt modelId="{D6933893-2264-4A00-B18D-2041BBB300F1}" type="pres">
      <dgm:prSet presAssocID="{7C00DA18-5059-412F-AF10-93619FCB7EF8}" presName="childText" presStyleLbl="bgAcc1" presStyleIdx="5" presStyleCnt="20" custLinFactNeighborX="0" custLinFactNeighborY="4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5B9A86-8B1A-416C-A4A1-E8F7BA13F815}" type="pres">
      <dgm:prSet presAssocID="{05CC13D3-FE05-4327-81E0-A99E2E0C7F88}" presName="Name13" presStyleLbl="parChTrans1D2" presStyleIdx="6" presStyleCnt="20"/>
      <dgm:spPr/>
      <dgm:t>
        <a:bodyPr/>
        <a:lstStyle/>
        <a:p>
          <a:endParaRPr lang="en-US"/>
        </a:p>
      </dgm:t>
    </dgm:pt>
    <dgm:pt modelId="{68B66579-A583-449E-BFB1-74941E3EA78D}" type="pres">
      <dgm:prSet presAssocID="{CE7A9741-5DE0-4726-B831-07A159B555DC}" presName="childText" presStyleLbl="bgAcc1" presStyleIdx="6" presStyleCnt="20" custLinFactNeighborX="0" custLinFactNeighborY="4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F14DEA-5AB5-450E-8A90-463AEC3B3C55}" type="pres">
      <dgm:prSet presAssocID="{47297FE7-D913-4935-BB35-8D96898057D1}" presName="Name13" presStyleLbl="parChTrans1D2" presStyleIdx="7" presStyleCnt="20"/>
      <dgm:spPr/>
      <dgm:t>
        <a:bodyPr/>
        <a:lstStyle/>
        <a:p>
          <a:endParaRPr lang="en-US"/>
        </a:p>
      </dgm:t>
    </dgm:pt>
    <dgm:pt modelId="{44BDBFD8-B9CD-4438-A24A-78E776F7CBAF}" type="pres">
      <dgm:prSet presAssocID="{5F3B1D58-AED3-4FB0-8FEF-07CE86F91A58}" presName="childText" presStyleLbl="bgAcc1" presStyleIdx="7" presStyleCnt="20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A0C101-2F87-4998-996A-A173156D156B}" type="pres">
      <dgm:prSet presAssocID="{5728AC20-8F5B-416C-86D6-F1ECF834D376}" presName="Name13" presStyleLbl="parChTrans1D2" presStyleIdx="8" presStyleCnt="20"/>
      <dgm:spPr/>
      <dgm:t>
        <a:bodyPr/>
        <a:lstStyle/>
        <a:p>
          <a:endParaRPr lang="en-US"/>
        </a:p>
      </dgm:t>
    </dgm:pt>
    <dgm:pt modelId="{2E117B55-CF1E-4B49-AA9C-37A343CEF6F1}" type="pres">
      <dgm:prSet presAssocID="{2F40F78B-FB60-4119-8313-B20138EFFCBC}" presName="childText" presStyleLbl="bgAcc1" presStyleIdx="8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864D67-325D-47FA-BB85-129DC6D452C8}" type="pres">
      <dgm:prSet presAssocID="{7BAFDCE4-6E41-465F-9B8C-4B42B3D2FAF3}" presName="root" presStyleCnt="0"/>
      <dgm:spPr/>
    </dgm:pt>
    <dgm:pt modelId="{4ADCEFBF-D22C-4761-B4E5-6AF25912B02B}" type="pres">
      <dgm:prSet presAssocID="{7BAFDCE4-6E41-465F-9B8C-4B42B3D2FAF3}" presName="rootComposite" presStyleCnt="0"/>
      <dgm:spPr/>
    </dgm:pt>
    <dgm:pt modelId="{427D860B-50EB-4791-B0BC-D3C24819DBE8}" type="pres">
      <dgm:prSet presAssocID="{7BAFDCE4-6E41-465F-9B8C-4B42B3D2FAF3}" presName="rootText" presStyleLbl="node1" presStyleIdx="2" presStyleCnt="5" custLinFactNeighborX="-4440" custLinFactNeighborY="-18"/>
      <dgm:spPr/>
      <dgm:t>
        <a:bodyPr/>
        <a:lstStyle/>
        <a:p>
          <a:endParaRPr lang="en-US"/>
        </a:p>
      </dgm:t>
    </dgm:pt>
    <dgm:pt modelId="{EC0CEBA1-4213-4AF3-A215-43785ED9DADE}" type="pres">
      <dgm:prSet presAssocID="{7BAFDCE4-6E41-465F-9B8C-4B42B3D2FAF3}" presName="rootConnector" presStyleLbl="node1" presStyleIdx="2" presStyleCnt="5"/>
      <dgm:spPr/>
      <dgm:t>
        <a:bodyPr/>
        <a:lstStyle/>
        <a:p>
          <a:endParaRPr lang="en-US"/>
        </a:p>
      </dgm:t>
    </dgm:pt>
    <dgm:pt modelId="{F2F6DE95-3CCA-478B-A3C9-533695CFC165}" type="pres">
      <dgm:prSet presAssocID="{7BAFDCE4-6E41-465F-9B8C-4B42B3D2FAF3}" presName="childShape" presStyleCnt="0"/>
      <dgm:spPr/>
    </dgm:pt>
    <dgm:pt modelId="{C125B782-39D9-40AA-8D44-4AFD98102B0D}" type="pres">
      <dgm:prSet presAssocID="{A8CAFC3F-72EA-4989-868B-22D585E856F3}" presName="Name13" presStyleLbl="parChTrans1D2" presStyleIdx="9" presStyleCnt="20"/>
      <dgm:spPr/>
      <dgm:t>
        <a:bodyPr/>
        <a:lstStyle/>
        <a:p>
          <a:endParaRPr lang="en-US"/>
        </a:p>
      </dgm:t>
    </dgm:pt>
    <dgm:pt modelId="{07C7655E-1585-4D41-BBFF-7735F58E78C1}" type="pres">
      <dgm:prSet presAssocID="{06DD0D8E-557E-4BF8-B9C7-2DBD9969C5B4}" presName="childText" presStyleLbl="bgAcc1" presStyleIdx="9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8360A-7F6B-40D9-8438-72C51FB34602}" type="pres">
      <dgm:prSet presAssocID="{9E14B9A9-7BB6-4099-A2F2-EA3963BD8573}" presName="Name13" presStyleLbl="parChTrans1D2" presStyleIdx="10" presStyleCnt="20"/>
      <dgm:spPr/>
      <dgm:t>
        <a:bodyPr/>
        <a:lstStyle/>
        <a:p>
          <a:endParaRPr lang="en-US"/>
        </a:p>
      </dgm:t>
    </dgm:pt>
    <dgm:pt modelId="{A5DD3977-F4E4-4E53-9B55-CAB549BA6809}" type="pres">
      <dgm:prSet presAssocID="{A9DB811F-F173-43D2-8297-E6968406BC99}" presName="childText" presStyleLbl="bgAcc1" presStyleIdx="10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A5556F-B108-4955-8AEF-91467FD657DD}" type="pres">
      <dgm:prSet presAssocID="{0C83F2D5-DF33-4B10-B9F8-E9A0C9B6082B}" presName="Name13" presStyleLbl="parChTrans1D2" presStyleIdx="11" presStyleCnt="20"/>
      <dgm:spPr/>
      <dgm:t>
        <a:bodyPr/>
        <a:lstStyle/>
        <a:p>
          <a:endParaRPr lang="en-US"/>
        </a:p>
      </dgm:t>
    </dgm:pt>
    <dgm:pt modelId="{C8542448-15C5-468C-97E3-403A7AE297CF}" type="pres">
      <dgm:prSet presAssocID="{FCD6E3D2-FF9A-4F29-99C7-459D23D1296A}" presName="childText" presStyleLbl="bgAcc1" presStyleIdx="11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9512A6-00FB-4EE0-BDA8-72E25631AF38}" type="pres">
      <dgm:prSet presAssocID="{93B2FAC0-0EDB-47C6-A7A6-E060E68DDE96}" presName="Name13" presStyleLbl="parChTrans1D2" presStyleIdx="12" presStyleCnt="20"/>
      <dgm:spPr/>
      <dgm:t>
        <a:bodyPr/>
        <a:lstStyle/>
        <a:p>
          <a:endParaRPr lang="en-US"/>
        </a:p>
      </dgm:t>
    </dgm:pt>
    <dgm:pt modelId="{179D646E-4138-4E6E-9547-4EFD0B5C5E6C}" type="pres">
      <dgm:prSet presAssocID="{000D2391-82D2-410F-9B9D-87020F12A908}" presName="childText" presStyleLbl="bgAcc1" presStyleIdx="12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183730-45EB-47C9-92EF-2269323534C5}" type="pres">
      <dgm:prSet presAssocID="{1701900A-4EBA-480B-9BF6-F3DDFB298450}" presName="Name13" presStyleLbl="parChTrans1D2" presStyleIdx="13" presStyleCnt="20"/>
      <dgm:spPr/>
      <dgm:t>
        <a:bodyPr/>
        <a:lstStyle/>
        <a:p>
          <a:endParaRPr lang="en-US"/>
        </a:p>
      </dgm:t>
    </dgm:pt>
    <dgm:pt modelId="{7A26453A-0D1D-4217-859F-966BDD92EBDE}" type="pres">
      <dgm:prSet presAssocID="{3DF1A8D6-AF1C-4826-9B41-A2B915527AEB}" presName="childText" presStyleLbl="bgAcc1" presStyleIdx="13" presStyleCnt="20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48BB34-1344-48D7-B2CE-1671DDB0778C}" type="pres">
      <dgm:prSet presAssocID="{B0B3B4E8-7530-45FB-ADD0-9A502DAF2E2D}" presName="Name13" presStyleLbl="parChTrans1D2" presStyleIdx="14" presStyleCnt="20"/>
      <dgm:spPr/>
      <dgm:t>
        <a:bodyPr/>
        <a:lstStyle/>
        <a:p>
          <a:endParaRPr lang="en-US"/>
        </a:p>
      </dgm:t>
    </dgm:pt>
    <dgm:pt modelId="{E2B629A1-FB8D-4F78-B4B7-C8CD72D9F282}" type="pres">
      <dgm:prSet presAssocID="{E16A9EAE-5ABF-4E4E-8B02-9ED491A30BCF}" presName="childText" presStyleLbl="bgAcc1" presStyleIdx="14" presStyleCnt="20" custLinFactNeighborX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618A24-F1FC-48AC-9572-57A5DDBEDD6E}" type="pres">
      <dgm:prSet presAssocID="{73A4587E-5692-4D0B-92F4-03E791E807F2}" presName="Name13" presStyleLbl="parChTrans1D2" presStyleIdx="15" presStyleCnt="20"/>
      <dgm:spPr/>
      <dgm:t>
        <a:bodyPr/>
        <a:lstStyle/>
        <a:p>
          <a:endParaRPr lang="en-US"/>
        </a:p>
      </dgm:t>
    </dgm:pt>
    <dgm:pt modelId="{19443FCE-00F8-4A65-B4E3-91B05ACD5231}" type="pres">
      <dgm:prSet presAssocID="{9305156E-3891-4724-99B0-CBA4D73FF31F}" presName="childText" presStyleLbl="bgAcc1" presStyleIdx="15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63A1E3-3D07-4B1D-ADEC-7BFA937775A6}" type="pres">
      <dgm:prSet presAssocID="{BE4B5641-92CA-4117-9BB3-79513ECE2FB9}" presName="root" presStyleCnt="0"/>
      <dgm:spPr/>
    </dgm:pt>
    <dgm:pt modelId="{D422EE95-6459-4CC4-9FAC-C6084EF8127F}" type="pres">
      <dgm:prSet presAssocID="{BE4B5641-92CA-4117-9BB3-79513ECE2FB9}" presName="rootComposite" presStyleCnt="0"/>
      <dgm:spPr/>
    </dgm:pt>
    <dgm:pt modelId="{E1510D8C-C504-4EF3-A25B-F74A64086700}" type="pres">
      <dgm:prSet presAssocID="{BE4B5641-92CA-4117-9BB3-79513ECE2FB9}" presName="rootText" presStyleLbl="node1" presStyleIdx="3" presStyleCnt="5"/>
      <dgm:spPr/>
      <dgm:t>
        <a:bodyPr/>
        <a:lstStyle/>
        <a:p>
          <a:endParaRPr lang="en-US"/>
        </a:p>
      </dgm:t>
    </dgm:pt>
    <dgm:pt modelId="{50A42C2B-D29E-4F73-ABD2-3D93E9418884}" type="pres">
      <dgm:prSet presAssocID="{BE4B5641-92CA-4117-9BB3-79513ECE2FB9}" presName="rootConnector" presStyleLbl="node1" presStyleIdx="3" presStyleCnt="5"/>
      <dgm:spPr/>
      <dgm:t>
        <a:bodyPr/>
        <a:lstStyle/>
        <a:p>
          <a:endParaRPr lang="en-US"/>
        </a:p>
      </dgm:t>
    </dgm:pt>
    <dgm:pt modelId="{B9580C4B-BDA3-4C2F-B34D-AD59F37D76B5}" type="pres">
      <dgm:prSet presAssocID="{BE4B5641-92CA-4117-9BB3-79513ECE2FB9}" presName="childShape" presStyleCnt="0"/>
      <dgm:spPr/>
    </dgm:pt>
    <dgm:pt modelId="{D2B82E9D-0F4E-4612-9705-7A02474CF012}" type="pres">
      <dgm:prSet presAssocID="{E12D27AF-A18C-4E7E-9040-CD2FA56A6877}" presName="Name13" presStyleLbl="parChTrans1D2" presStyleIdx="16" presStyleCnt="20"/>
      <dgm:spPr/>
      <dgm:t>
        <a:bodyPr/>
        <a:lstStyle/>
        <a:p>
          <a:endParaRPr lang="en-US"/>
        </a:p>
      </dgm:t>
    </dgm:pt>
    <dgm:pt modelId="{967AEF53-EC4B-4F22-9548-1147A15F6CAC}" type="pres">
      <dgm:prSet presAssocID="{B0EDF8ED-F56E-4DEC-A61B-350919E4162A}" presName="childText" presStyleLbl="bgAcc1" presStyleIdx="16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DE97BD-3DC0-42E3-94D4-472FF7BECB1C}" type="pres">
      <dgm:prSet presAssocID="{816F0D82-3E2A-4A61-827E-FED7EB270DCC}" presName="Name13" presStyleLbl="parChTrans1D2" presStyleIdx="17" presStyleCnt="20"/>
      <dgm:spPr/>
      <dgm:t>
        <a:bodyPr/>
        <a:lstStyle/>
        <a:p>
          <a:endParaRPr lang="en-US"/>
        </a:p>
      </dgm:t>
    </dgm:pt>
    <dgm:pt modelId="{CCA6F7BD-95AC-453C-8E35-5D9F6FA8986F}" type="pres">
      <dgm:prSet presAssocID="{D0A586B5-8058-47D2-8C17-42BC3A1CA06E}" presName="childText" presStyleLbl="bgAcc1" presStyleIdx="17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BC1809-F45F-406A-932B-4D4B9E710760}" type="pres">
      <dgm:prSet presAssocID="{A1BB977E-293C-4191-B5C4-2F59AF4B1903}" presName="Name13" presStyleLbl="parChTrans1D2" presStyleIdx="18" presStyleCnt="20"/>
      <dgm:spPr/>
      <dgm:t>
        <a:bodyPr/>
        <a:lstStyle/>
        <a:p>
          <a:endParaRPr lang="en-US"/>
        </a:p>
      </dgm:t>
    </dgm:pt>
    <dgm:pt modelId="{886033A9-A5F7-4A61-AAF6-B9F3E101A681}" type="pres">
      <dgm:prSet presAssocID="{5FAED975-5D8F-4301-9E76-7D34701742C0}" presName="childText" presStyleLbl="bgAcc1" presStyleIdx="18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2791FB-B1BE-4B01-96A2-4F099BAF8E46}" type="pres">
      <dgm:prSet presAssocID="{506CB6B1-8C55-4D3D-8D35-11750E62E8FD}" presName="root" presStyleCnt="0"/>
      <dgm:spPr/>
    </dgm:pt>
    <dgm:pt modelId="{F8BBA0F9-4AE5-4F2B-8AB7-F4B1E702FDF5}" type="pres">
      <dgm:prSet presAssocID="{506CB6B1-8C55-4D3D-8D35-11750E62E8FD}" presName="rootComposite" presStyleCnt="0"/>
      <dgm:spPr/>
    </dgm:pt>
    <dgm:pt modelId="{5D58DF99-CDEE-4386-8A8E-5610FFD9CE0A}" type="pres">
      <dgm:prSet presAssocID="{506CB6B1-8C55-4D3D-8D35-11750E62E8FD}" presName="rootText" presStyleLbl="node1" presStyleIdx="4" presStyleCnt="5"/>
      <dgm:spPr/>
      <dgm:t>
        <a:bodyPr/>
        <a:lstStyle/>
        <a:p>
          <a:endParaRPr lang="en-US"/>
        </a:p>
      </dgm:t>
    </dgm:pt>
    <dgm:pt modelId="{6CF1F19F-C097-464C-97D3-66CA356B01A0}" type="pres">
      <dgm:prSet presAssocID="{506CB6B1-8C55-4D3D-8D35-11750E62E8FD}" presName="rootConnector" presStyleLbl="node1" presStyleIdx="4" presStyleCnt="5"/>
      <dgm:spPr/>
      <dgm:t>
        <a:bodyPr/>
        <a:lstStyle/>
        <a:p>
          <a:endParaRPr lang="en-US"/>
        </a:p>
      </dgm:t>
    </dgm:pt>
    <dgm:pt modelId="{19AD23E9-523C-444B-979F-0459918D04CF}" type="pres">
      <dgm:prSet presAssocID="{506CB6B1-8C55-4D3D-8D35-11750E62E8FD}" presName="childShape" presStyleCnt="0"/>
      <dgm:spPr/>
    </dgm:pt>
    <dgm:pt modelId="{500A74AD-FD03-4827-A791-88EA9916C1C2}" type="pres">
      <dgm:prSet presAssocID="{EE456F80-626C-4987-8AE9-264DB1011C10}" presName="Name13" presStyleLbl="parChTrans1D2" presStyleIdx="19" presStyleCnt="20"/>
      <dgm:spPr/>
      <dgm:t>
        <a:bodyPr/>
        <a:lstStyle/>
        <a:p>
          <a:endParaRPr lang="en-US"/>
        </a:p>
      </dgm:t>
    </dgm:pt>
    <dgm:pt modelId="{748CFB30-85DD-4653-A321-F3CE8687F2F8}" type="pres">
      <dgm:prSet presAssocID="{4FA7EEB9-9750-4275-9AA0-1F31A94FAAFD}" presName="childText" presStyleLbl="bgAcc1" presStyleIdx="19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6422CD-F428-47DC-8C18-0E2866C9B8AD}" srcId="{5B1A7931-2546-4A33-A4C0-B21809C4F986}" destId="{C2ADA959-3037-40E3-80B5-DF6D343B1846}" srcOrd="3" destOrd="0" parTransId="{0EB6119D-B5EC-4DA4-9CC7-B9FF704C0951}" sibTransId="{FD39E139-64E7-487C-8D97-6EBEBE48E740}"/>
    <dgm:cxn modelId="{170CB4E4-F03A-4B54-92A7-4B71C05AAABB}" srcId="{7BAFDCE4-6E41-465F-9B8C-4B42B3D2FAF3}" destId="{06DD0D8E-557E-4BF8-B9C7-2DBD9969C5B4}" srcOrd="0" destOrd="0" parTransId="{A8CAFC3F-72EA-4989-868B-22D585E856F3}" sibTransId="{225ED715-395A-469F-B158-E6B69786B2C3}"/>
    <dgm:cxn modelId="{83526869-0A6F-4A22-B467-0E9D300CF669}" type="presOf" srcId="{D73676C5-AD14-471B-A511-66298E7F8977}" destId="{6C1D2D0A-D556-4EF7-AA08-404392C60337}" srcOrd="0" destOrd="0" presId="urn:microsoft.com/office/officeart/2005/8/layout/hierarchy3"/>
    <dgm:cxn modelId="{98A34757-861B-4F34-91F3-4BC5E221A5F1}" type="presOf" srcId="{0C83F2D5-DF33-4B10-B9F8-E9A0C9B6082B}" destId="{B9A5556F-B108-4955-8AEF-91467FD657DD}" srcOrd="0" destOrd="0" presId="urn:microsoft.com/office/officeart/2005/8/layout/hierarchy3"/>
    <dgm:cxn modelId="{D9008DE3-E80E-498B-A627-7E302DC59C84}" type="presOf" srcId="{E12D27AF-A18C-4E7E-9040-CD2FA56A6877}" destId="{D2B82E9D-0F4E-4612-9705-7A02474CF012}" srcOrd="0" destOrd="0" presId="urn:microsoft.com/office/officeart/2005/8/layout/hierarchy3"/>
    <dgm:cxn modelId="{7B980BAE-C9F6-493D-BE58-53F0CEA56E1A}" type="presOf" srcId="{630CA939-4C47-4C32-B6CC-61503ABC2790}" destId="{FEB314FD-305F-4071-B021-F8F482885C65}" srcOrd="0" destOrd="0" presId="urn:microsoft.com/office/officeart/2005/8/layout/hierarchy3"/>
    <dgm:cxn modelId="{635A097F-DEA8-4223-A6B3-2BA472B582D3}" srcId="{5B1A7931-2546-4A33-A4C0-B21809C4F986}" destId="{7689EC85-6466-4350-9757-FAFA083018F3}" srcOrd="2" destOrd="0" parTransId="{4B9D7B5E-85DD-4F90-956B-C7BD8EBDD804}" sibTransId="{AE523370-7081-42DE-8879-984757208D75}"/>
    <dgm:cxn modelId="{FB88CE58-40B0-4BD2-B893-ABAA81C89F68}" srcId="{BE4B5641-92CA-4117-9BB3-79513ECE2FB9}" destId="{5FAED975-5D8F-4301-9E76-7D34701742C0}" srcOrd="2" destOrd="0" parTransId="{A1BB977E-293C-4191-B5C4-2F59AF4B1903}" sibTransId="{AA873FFB-99ED-4B43-A0C1-E6D4E957C83D}"/>
    <dgm:cxn modelId="{E24D78B7-34EF-453A-A266-B509BAFCEFC8}" srcId="{068FAB3B-F739-48D2-BDA0-E3983BE6B4B6}" destId="{BE4B5641-92CA-4117-9BB3-79513ECE2FB9}" srcOrd="3" destOrd="0" parTransId="{741ED347-50D3-4DAF-8087-A1A43C54681C}" sibTransId="{B6A655AD-9C66-48EB-BD50-DF0D2F9ACB44}"/>
    <dgm:cxn modelId="{B4EA0629-37F5-4C62-82AC-96C39C14F6C7}" srcId="{D73676C5-AD14-471B-A511-66298E7F8977}" destId="{7C00DA18-5059-412F-AF10-93619FCB7EF8}" srcOrd="1" destOrd="0" parTransId="{0C9CB2BB-C1CC-4E13-A388-7AB0AD4CD245}" sibTransId="{EA0CE707-2F95-4358-AFBA-862132FE9701}"/>
    <dgm:cxn modelId="{62B73B49-C494-40A9-9A7A-15446AD2FAB6}" type="presOf" srcId="{0A5996A4-D59D-4A42-BE5E-1AD8253E4C85}" destId="{5CE747ED-EA08-430E-AA93-E4B9159F4829}" srcOrd="0" destOrd="0" presId="urn:microsoft.com/office/officeart/2005/8/layout/hierarchy3"/>
    <dgm:cxn modelId="{9D286395-250D-4BF1-889F-1BBD6445F769}" type="presOf" srcId="{7689EC85-6466-4350-9757-FAFA083018F3}" destId="{272AB552-D07E-4356-96E3-2C7E05BA168E}" srcOrd="0" destOrd="0" presId="urn:microsoft.com/office/officeart/2005/8/layout/hierarchy3"/>
    <dgm:cxn modelId="{D70FBC79-1B91-49B7-B86C-F5AF4D03D25D}" type="presOf" srcId="{5D10AC15-F710-4E83-9DFC-EFF87C066DCD}" destId="{EC146D69-286C-4EDF-BA26-139FB4097105}" srcOrd="0" destOrd="0" presId="urn:microsoft.com/office/officeart/2005/8/layout/hierarchy3"/>
    <dgm:cxn modelId="{1C194485-2704-4C64-AEDB-288DC79C1124}" type="presOf" srcId="{BE4B5641-92CA-4117-9BB3-79513ECE2FB9}" destId="{E1510D8C-C504-4EF3-A25B-F74A64086700}" srcOrd="0" destOrd="0" presId="urn:microsoft.com/office/officeart/2005/8/layout/hierarchy3"/>
    <dgm:cxn modelId="{CDB1430F-5D13-4443-A589-3DBC9ADBC932}" type="presOf" srcId="{000D2391-82D2-410F-9B9D-87020F12A908}" destId="{179D646E-4138-4E6E-9547-4EFD0B5C5E6C}" srcOrd="0" destOrd="0" presId="urn:microsoft.com/office/officeart/2005/8/layout/hierarchy3"/>
    <dgm:cxn modelId="{824BC032-E4D2-4E07-AA34-45531A92BDD9}" type="presOf" srcId="{5F3B1D58-AED3-4FB0-8FEF-07CE86F91A58}" destId="{44BDBFD8-B9CD-4438-A24A-78E776F7CBAF}" srcOrd="0" destOrd="0" presId="urn:microsoft.com/office/officeart/2005/8/layout/hierarchy3"/>
    <dgm:cxn modelId="{8FD6D347-03BF-4177-908E-5BD491FC68C5}" srcId="{5B1A7931-2546-4A33-A4C0-B21809C4F986}" destId="{934F117D-B20E-4EAB-A38C-A79BB8C8C0DF}" srcOrd="1" destOrd="0" parTransId="{5D10AC15-F710-4E83-9DFC-EFF87C066DCD}" sibTransId="{6E453123-C135-41E2-9F0A-767A6496A45B}"/>
    <dgm:cxn modelId="{BE9B01DF-FBE2-40D9-B7E3-291CACCA2DB2}" type="presOf" srcId="{06DD0D8E-557E-4BF8-B9C7-2DBD9969C5B4}" destId="{07C7655E-1585-4D41-BBFF-7735F58E78C1}" srcOrd="0" destOrd="0" presId="urn:microsoft.com/office/officeart/2005/8/layout/hierarchy3"/>
    <dgm:cxn modelId="{81BB4EC1-B1E0-490C-AB63-C9FA46B03CD1}" srcId="{7BAFDCE4-6E41-465F-9B8C-4B42B3D2FAF3}" destId="{3DF1A8D6-AF1C-4826-9B41-A2B915527AEB}" srcOrd="4" destOrd="0" parTransId="{1701900A-4EBA-480B-9BF6-F3DDFB298450}" sibTransId="{FCEC772C-30A2-4336-A4CB-B6B1C5313FA6}"/>
    <dgm:cxn modelId="{EB4773B8-6A72-42CB-9817-81944B8219BB}" type="presOf" srcId="{BE4B5641-92CA-4117-9BB3-79513ECE2FB9}" destId="{50A42C2B-D29E-4F73-ABD2-3D93E9418884}" srcOrd="1" destOrd="0" presId="urn:microsoft.com/office/officeart/2005/8/layout/hierarchy3"/>
    <dgm:cxn modelId="{1DFBC7CD-37F5-4823-8B24-0A5CC175602F}" srcId="{5B1A7931-2546-4A33-A4C0-B21809C4F986}" destId="{F1D07006-9BEB-4D87-B240-D272C831FB02}" srcOrd="0" destOrd="0" parTransId="{630CA939-4C47-4C32-B6CC-61503ABC2790}" sibTransId="{3B34EE11-778C-47A1-AFE1-E3C114C57228}"/>
    <dgm:cxn modelId="{3CBB6F27-A781-4D54-8F61-7DEB0EE970DA}" srcId="{7BAFDCE4-6E41-465F-9B8C-4B42B3D2FAF3}" destId="{000D2391-82D2-410F-9B9D-87020F12A908}" srcOrd="3" destOrd="0" parTransId="{93B2FAC0-0EDB-47C6-A7A6-E060E68DDE96}" sibTransId="{A7E53826-2433-4D14-8B63-A8145125FFCD}"/>
    <dgm:cxn modelId="{A603BD6D-9917-4A5A-B363-ED30CD63053F}" type="presOf" srcId="{068FAB3B-F739-48D2-BDA0-E3983BE6B4B6}" destId="{7F89164C-C1FF-4255-9305-796EE437B34B}" srcOrd="0" destOrd="0" presId="urn:microsoft.com/office/officeart/2005/8/layout/hierarchy3"/>
    <dgm:cxn modelId="{6A1CA067-E811-46AD-8D7B-7768FFD2AE54}" type="presOf" srcId="{A1BB977E-293C-4191-B5C4-2F59AF4B1903}" destId="{96BC1809-F45F-406A-932B-4D4B9E710760}" srcOrd="0" destOrd="0" presId="urn:microsoft.com/office/officeart/2005/8/layout/hierarchy3"/>
    <dgm:cxn modelId="{5FCB3A67-7E71-43B8-9625-1B15DDA69F45}" srcId="{D73676C5-AD14-471B-A511-66298E7F8977}" destId="{CE7A9741-5DE0-4726-B831-07A159B555DC}" srcOrd="2" destOrd="0" parTransId="{05CC13D3-FE05-4327-81E0-A99E2E0C7F88}" sibTransId="{6E3B10E5-2B2B-4E3E-B547-D02AFEFDFC65}"/>
    <dgm:cxn modelId="{07A1056D-FC67-4A08-A0A7-A643738718D3}" type="presOf" srcId="{3DF1A8D6-AF1C-4826-9B41-A2B915527AEB}" destId="{7A26453A-0D1D-4217-859F-966BDD92EBDE}" srcOrd="0" destOrd="0" presId="urn:microsoft.com/office/officeart/2005/8/layout/hierarchy3"/>
    <dgm:cxn modelId="{CA621C1B-976D-4B86-8D4A-C26AD615BEC2}" type="presOf" srcId="{B0B3B4E8-7530-45FB-ADD0-9A502DAF2E2D}" destId="{2048BB34-1344-48D7-B2CE-1671DDB0778C}" srcOrd="0" destOrd="0" presId="urn:microsoft.com/office/officeart/2005/8/layout/hierarchy3"/>
    <dgm:cxn modelId="{0CC4C739-3444-460F-8212-409067E78A9F}" type="presOf" srcId="{5728AC20-8F5B-416C-86D6-F1ECF834D376}" destId="{B9A0C101-2F87-4998-996A-A173156D156B}" srcOrd="0" destOrd="0" presId="urn:microsoft.com/office/officeart/2005/8/layout/hierarchy3"/>
    <dgm:cxn modelId="{DC59F774-4DA7-4EBE-8219-448F34D351C4}" srcId="{BE4B5641-92CA-4117-9BB3-79513ECE2FB9}" destId="{B0EDF8ED-F56E-4DEC-A61B-350919E4162A}" srcOrd="0" destOrd="0" parTransId="{E12D27AF-A18C-4E7E-9040-CD2FA56A6877}" sibTransId="{DE9D6CFD-561B-455D-8306-EA1112625169}"/>
    <dgm:cxn modelId="{C4A75340-1F13-41EE-8758-15430E82ED06}" type="presOf" srcId="{05CC13D3-FE05-4327-81E0-A99E2E0C7F88}" destId="{765B9A86-8B1A-416C-A4A1-E8F7BA13F815}" srcOrd="0" destOrd="0" presId="urn:microsoft.com/office/officeart/2005/8/layout/hierarchy3"/>
    <dgm:cxn modelId="{6F607DC5-74DD-4039-ABAB-043731EE7C9E}" type="presOf" srcId="{D0A586B5-8058-47D2-8C17-42BC3A1CA06E}" destId="{CCA6F7BD-95AC-453C-8E35-5D9F6FA8986F}" srcOrd="0" destOrd="0" presId="urn:microsoft.com/office/officeart/2005/8/layout/hierarchy3"/>
    <dgm:cxn modelId="{CA19D3C5-1348-44C5-B344-EC4DEB75E2A0}" type="presOf" srcId="{1701900A-4EBA-480B-9BF6-F3DDFB298450}" destId="{E4183730-45EB-47C9-92EF-2269323534C5}" srcOrd="0" destOrd="0" presId="urn:microsoft.com/office/officeart/2005/8/layout/hierarchy3"/>
    <dgm:cxn modelId="{43DBC12A-5D83-4FF3-A5BF-C8C093E97AB2}" type="presOf" srcId="{7BAFDCE4-6E41-465F-9B8C-4B42B3D2FAF3}" destId="{EC0CEBA1-4213-4AF3-A215-43785ED9DADE}" srcOrd="1" destOrd="0" presId="urn:microsoft.com/office/officeart/2005/8/layout/hierarchy3"/>
    <dgm:cxn modelId="{2491B270-076D-414B-A5C8-C6586853564A}" type="presOf" srcId="{FCD6E3D2-FF9A-4F29-99C7-459D23D1296A}" destId="{C8542448-15C5-468C-97E3-403A7AE297CF}" srcOrd="0" destOrd="0" presId="urn:microsoft.com/office/officeart/2005/8/layout/hierarchy3"/>
    <dgm:cxn modelId="{24F9639C-E98C-4734-9527-55816B782B82}" type="presOf" srcId="{506CB6B1-8C55-4D3D-8D35-11750E62E8FD}" destId="{5D58DF99-CDEE-4386-8A8E-5610FFD9CE0A}" srcOrd="0" destOrd="0" presId="urn:microsoft.com/office/officeart/2005/8/layout/hierarchy3"/>
    <dgm:cxn modelId="{8BBA4E0B-FA78-4CE5-8732-5650415E7C68}" srcId="{7BAFDCE4-6E41-465F-9B8C-4B42B3D2FAF3}" destId="{E16A9EAE-5ABF-4E4E-8B02-9ED491A30BCF}" srcOrd="5" destOrd="0" parTransId="{B0B3B4E8-7530-45FB-ADD0-9A502DAF2E2D}" sibTransId="{8D725043-B762-4BB2-AA2D-3638F5570CCF}"/>
    <dgm:cxn modelId="{6E3BE9A8-281E-4A28-B9DE-280E7EF43DDE}" type="presOf" srcId="{7BAFDCE4-6E41-465F-9B8C-4B42B3D2FAF3}" destId="{427D860B-50EB-4791-B0BC-D3C24819DBE8}" srcOrd="0" destOrd="0" presId="urn:microsoft.com/office/officeart/2005/8/layout/hierarchy3"/>
    <dgm:cxn modelId="{55A99AA7-9B2F-4297-9ED0-AECC28B2A0A9}" type="presOf" srcId="{F1D07006-9BEB-4D87-B240-D272C831FB02}" destId="{9C4AC027-FC02-41BE-9AA2-BFC24C015AC7}" srcOrd="0" destOrd="0" presId="urn:microsoft.com/office/officeart/2005/8/layout/hierarchy3"/>
    <dgm:cxn modelId="{91E9398C-71D7-4C82-A4E7-B421CA20A5AE}" type="presOf" srcId="{DFF4DBC8-8A72-48B8-B0D1-80C3AE669316}" destId="{46423892-2AA0-4E1F-84E8-C21804C93D6D}" srcOrd="0" destOrd="0" presId="urn:microsoft.com/office/officeart/2005/8/layout/hierarchy3"/>
    <dgm:cxn modelId="{856F311A-EBDE-4E0C-96C4-865A45AA093E}" type="presOf" srcId="{D73676C5-AD14-471B-A511-66298E7F8977}" destId="{5B285F67-6790-4D30-93EA-405E53E111F9}" srcOrd="1" destOrd="0" presId="urn:microsoft.com/office/officeart/2005/8/layout/hierarchy3"/>
    <dgm:cxn modelId="{D66DE8EE-2068-4BC7-9EBD-5D0788BAFA3A}" srcId="{506CB6B1-8C55-4D3D-8D35-11750E62E8FD}" destId="{4FA7EEB9-9750-4275-9AA0-1F31A94FAAFD}" srcOrd="0" destOrd="0" parTransId="{EE456F80-626C-4987-8AE9-264DB1011C10}" sibTransId="{B6F12DD3-8827-4765-B952-BC8EB4A7553D}"/>
    <dgm:cxn modelId="{FC4EC29D-F1F7-4A25-9667-326FB1D3DD6D}" type="presOf" srcId="{7C00DA18-5059-412F-AF10-93619FCB7EF8}" destId="{D6933893-2264-4A00-B18D-2041BBB300F1}" srcOrd="0" destOrd="0" presId="urn:microsoft.com/office/officeart/2005/8/layout/hierarchy3"/>
    <dgm:cxn modelId="{BDFDE67A-08AC-476C-9D05-EF6EEF47851B}" type="presOf" srcId="{2F40F78B-FB60-4119-8313-B20138EFFCBC}" destId="{2E117B55-CF1E-4B49-AA9C-37A343CEF6F1}" srcOrd="0" destOrd="0" presId="urn:microsoft.com/office/officeart/2005/8/layout/hierarchy3"/>
    <dgm:cxn modelId="{BD06C054-549C-40F2-81FA-05909BFBD798}" srcId="{7BAFDCE4-6E41-465F-9B8C-4B42B3D2FAF3}" destId="{9305156E-3891-4724-99B0-CBA4D73FF31F}" srcOrd="6" destOrd="0" parTransId="{73A4587E-5692-4D0B-92F4-03E791E807F2}" sibTransId="{F269F653-5F1D-4211-8105-265F31F90C6D}"/>
    <dgm:cxn modelId="{DD8C6540-B1A6-4693-B405-5B665CF18D64}" srcId="{068FAB3B-F739-48D2-BDA0-E3983BE6B4B6}" destId="{5B1A7931-2546-4A33-A4C0-B21809C4F986}" srcOrd="0" destOrd="0" parTransId="{E08AC6F2-9778-4FBF-9A0A-6F1F7D2B83B2}" sibTransId="{2CACFE22-7380-4183-83BD-1A720D93A72D}"/>
    <dgm:cxn modelId="{77089C91-6B44-4448-A8B5-56C5349CE136}" srcId="{068FAB3B-F739-48D2-BDA0-E3983BE6B4B6}" destId="{7BAFDCE4-6E41-465F-9B8C-4B42B3D2FAF3}" srcOrd="2" destOrd="0" parTransId="{0208D3E7-33F6-457A-B738-6CF8CBAD6457}" sibTransId="{0510FF5C-997E-473A-A16B-D94E5669BB13}"/>
    <dgm:cxn modelId="{5EB98AF0-4AE4-4E85-83B8-535101E1DD8A}" type="presOf" srcId="{934F117D-B20E-4EAB-A38C-A79BB8C8C0DF}" destId="{BEEF6480-C559-45B3-9173-D7B2324C0EAA}" srcOrd="0" destOrd="0" presId="urn:microsoft.com/office/officeart/2005/8/layout/hierarchy3"/>
    <dgm:cxn modelId="{B8AD1E80-C194-48EE-9831-6D8A1D036345}" srcId="{D73676C5-AD14-471B-A511-66298E7F8977}" destId="{5F3B1D58-AED3-4FB0-8FEF-07CE86F91A58}" srcOrd="3" destOrd="0" parTransId="{47297FE7-D913-4935-BB35-8D96898057D1}" sibTransId="{38A3A1D1-E027-4347-BE73-B7E891C3E272}"/>
    <dgm:cxn modelId="{09DD1AC6-514E-4B4F-AB84-B3022D9D17CA}" type="presOf" srcId="{C2ADA959-3037-40E3-80B5-DF6D343B1846}" destId="{ACE0D849-DA8C-4C35-992A-2B50536099DD}" srcOrd="0" destOrd="0" presId="urn:microsoft.com/office/officeart/2005/8/layout/hierarchy3"/>
    <dgm:cxn modelId="{4B953B19-7E7A-459B-9B1A-120CCABA29AB}" type="presOf" srcId="{816F0D82-3E2A-4A61-827E-FED7EB270DCC}" destId="{E3DE97BD-3DC0-42E3-94D4-472FF7BECB1C}" srcOrd="0" destOrd="0" presId="urn:microsoft.com/office/officeart/2005/8/layout/hierarchy3"/>
    <dgm:cxn modelId="{EEF36E9B-5EEB-4B2E-A055-7C287F947FB8}" type="presOf" srcId="{EE456F80-626C-4987-8AE9-264DB1011C10}" destId="{500A74AD-FD03-4827-A791-88EA9916C1C2}" srcOrd="0" destOrd="0" presId="urn:microsoft.com/office/officeart/2005/8/layout/hierarchy3"/>
    <dgm:cxn modelId="{915CDB52-493C-4DA7-9A4D-BBFA553682C1}" type="presOf" srcId="{A8CAFC3F-72EA-4989-868B-22D585E856F3}" destId="{C125B782-39D9-40AA-8D44-4AFD98102B0D}" srcOrd="0" destOrd="0" presId="urn:microsoft.com/office/officeart/2005/8/layout/hierarchy3"/>
    <dgm:cxn modelId="{4FDB9F29-3E15-48C9-8DC5-6F376FD7D3D4}" srcId="{7BAFDCE4-6E41-465F-9B8C-4B42B3D2FAF3}" destId="{A9DB811F-F173-43D2-8297-E6968406BC99}" srcOrd="1" destOrd="0" parTransId="{9E14B9A9-7BB6-4099-A2F2-EA3963BD8573}" sibTransId="{A08978CC-DA5C-4003-A2B4-DED003F88262}"/>
    <dgm:cxn modelId="{DE7EC3B4-51B5-4275-A1DD-A515952BDF18}" type="presOf" srcId="{73A4587E-5692-4D0B-92F4-03E791E807F2}" destId="{E7618A24-F1FC-48AC-9572-57A5DDBEDD6E}" srcOrd="0" destOrd="0" presId="urn:microsoft.com/office/officeart/2005/8/layout/hierarchy3"/>
    <dgm:cxn modelId="{B0152E8B-A542-4C94-895E-90D7EC37481B}" type="presOf" srcId="{506CB6B1-8C55-4D3D-8D35-11750E62E8FD}" destId="{6CF1F19F-C097-464C-97D3-66CA356B01A0}" srcOrd="1" destOrd="0" presId="urn:microsoft.com/office/officeart/2005/8/layout/hierarchy3"/>
    <dgm:cxn modelId="{6825B42D-38B7-4125-968E-10F7E89D5EE1}" type="presOf" srcId="{0EB6119D-B5EC-4DA4-9CC7-B9FF704C0951}" destId="{4A122F6C-103E-4438-B2D0-9ECA6E654DC1}" srcOrd="0" destOrd="0" presId="urn:microsoft.com/office/officeart/2005/8/layout/hierarchy3"/>
    <dgm:cxn modelId="{B9EC764B-8AC8-4FEA-A26B-08F56D71671D}" type="presOf" srcId="{0C9CB2BB-C1CC-4E13-A388-7AB0AD4CD245}" destId="{C4053AA8-14BA-4A0B-BD7C-32EB8CBF5DA0}" srcOrd="0" destOrd="0" presId="urn:microsoft.com/office/officeart/2005/8/layout/hierarchy3"/>
    <dgm:cxn modelId="{2689E8A0-5666-4947-BFE6-E4AAD1D4A23E}" type="presOf" srcId="{5B1A7931-2546-4A33-A4C0-B21809C4F986}" destId="{606AC3A6-D3EA-4FE1-A7E4-583407625B2D}" srcOrd="0" destOrd="0" presId="urn:microsoft.com/office/officeart/2005/8/layout/hierarchy3"/>
    <dgm:cxn modelId="{143B9B35-0AF3-42DB-AFC1-AFE859430698}" srcId="{068FAB3B-F739-48D2-BDA0-E3983BE6B4B6}" destId="{506CB6B1-8C55-4D3D-8D35-11750E62E8FD}" srcOrd="4" destOrd="0" parTransId="{2E16D930-97F3-451A-A96D-7BC4AE15C783}" sibTransId="{FEE4EEA0-ACC6-4325-BCB1-E0D961648933}"/>
    <dgm:cxn modelId="{69270B18-0E85-4FE0-8CE9-681F6E9158FE}" type="presOf" srcId="{47297FE7-D913-4935-BB35-8D96898057D1}" destId="{0AF14DEA-5AB5-450E-8A90-463AEC3B3C55}" srcOrd="0" destOrd="0" presId="urn:microsoft.com/office/officeart/2005/8/layout/hierarchy3"/>
    <dgm:cxn modelId="{7B63DEC0-603F-4307-B9C9-2F3427F45933}" type="presOf" srcId="{9E14B9A9-7BB6-4099-A2F2-EA3963BD8573}" destId="{5F58360A-7F6B-40D9-8438-72C51FB34602}" srcOrd="0" destOrd="0" presId="urn:microsoft.com/office/officeart/2005/8/layout/hierarchy3"/>
    <dgm:cxn modelId="{F7E53D92-93DE-47F7-88F0-A3ED49F37C18}" srcId="{D73676C5-AD14-471B-A511-66298E7F8977}" destId="{DFF4DBC8-8A72-48B8-B0D1-80C3AE669316}" srcOrd="0" destOrd="0" parTransId="{0A5996A4-D59D-4A42-BE5E-1AD8253E4C85}" sibTransId="{EE3441D0-E5E2-4F17-BDBE-CE1DFD84C5C3}"/>
    <dgm:cxn modelId="{F45229AB-B773-49DA-B884-2F8AA4CE8237}" srcId="{7BAFDCE4-6E41-465F-9B8C-4B42B3D2FAF3}" destId="{FCD6E3D2-FF9A-4F29-99C7-459D23D1296A}" srcOrd="2" destOrd="0" parTransId="{0C83F2D5-DF33-4B10-B9F8-E9A0C9B6082B}" sibTransId="{4D09C626-8DE9-4F13-B123-0091E73FEA57}"/>
    <dgm:cxn modelId="{16DC3606-C6E6-4384-9510-7B5B2AB82CCF}" type="presOf" srcId="{B0EDF8ED-F56E-4DEC-A61B-350919E4162A}" destId="{967AEF53-EC4B-4F22-9548-1147A15F6CAC}" srcOrd="0" destOrd="0" presId="urn:microsoft.com/office/officeart/2005/8/layout/hierarchy3"/>
    <dgm:cxn modelId="{3400039D-8E8B-4905-9248-4B6C7D78B403}" type="presOf" srcId="{4FA7EEB9-9750-4275-9AA0-1F31A94FAAFD}" destId="{748CFB30-85DD-4653-A321-F3CE8687F2F8}" srcOrd="0" destOrd="0" presId="urn:microsoft.com/office/officeart/2005/8/layout/hierarchy3"/>
    <dgm:cxn modelId="{2367AA8E-1730-4E92-99EA-F8C2D4BDCCFC}" type="presOf" srcId="{93B2FAC0-0EDB-47C6-A7A6-E060E68DDE96}" destId="{9D9512A6-00FB-4EE0-BDA8-72E25631AF38}" srcOrd="0" destOrd="0" presId="urn:microsoft.com/office/officeart/2005/8/layout/hierarchy3"/>
    <dgm:cxn modelId="{25ED1B5D-C86B-4F86-9439-13B2B04BB732}" type="presOf" srcId="{A9DB811F-F173-43D2-8297-E6968406BC99}" destId="{A5DD3977-F4E4-4E53-9B55-CAB549BA6809}" srcOrd="0" destOrd="0" presId="urn:microsoft.com/office/officeart/2005/8/layout/hierarchy3"/>
    <dgm:cxn modelId="{0E569A5B-7E80-427D-BA94-2FF4F13BCA39}" srcId="{D73676C5-AD14-471B-A511-66298E7F8977}" destId="{2F40F78B-FB60-4119-8313-B20138EFFCBC}" srcOrd="4" destOrd="0" parTransId="{5728AC20-8F5B-416C-86D6-F1ECF834D376}" sibTransId="{F18A9AA8-BB73-4814-833B-E9EE9BE01F0F}"/>
    <dgm:cxn modelId="{54602F2D-474D-40DA-982A-2C5EB397163A}" type="presOf" srcId="{E16A9EAE-5ABF-4E4E-8B02-9ED491A30BCF}" destId="{E2B629A1-FB8D-4F78-B4B7-C8CD72D9F282}" srcOrd="0" destOrd="0" presId="urn:microsoft.com/office/officeart/2005/8/layout/hierarchy3"/>
    <dgm:cxn modelId="{E01FCC6D-9C17-4DE3-ABD1-C086D7B2209E}" srcId="{BE4B5641-92CA-4117-9BB3-79513ECE2FB9}" destId="{D0A586B5-8058-47D2-8C17-42BC3A1CA06E}" srcOrd="1" destOrd="0" parTransId="{816F0D82-3E2A-4A61-827E-FED7EB270DCC}" sibTransId="{5444BFF8-926D-4658-A227-FD256C2C9705}"/>
    <dgm:cxn modelId="{61BA4641-7EAA-4FE7-A1CD-416013401AC2}" type="presOf" srcId="{4B9D7B5E-85DD-4F90-956B-C7BD8EBDD804}" destId="{39D11AF2-9F9B-4259-8D51-371615B7926B}" srcOrd="0" destOrd="0" presId="urn:microsoft.com/office/officeart/2005/8/layout/hierarchy3"/>
    <dgm:cxn modelId="{84F8D163-6F04-471A-9C31-83312FB3AD94}" type="presOf" srcId="{9305156E-3891-4724-99B0-CBA4D73FF31F}" destId="{19443FCE-00F8-4A65-B4E3-91B05ACD5231}" srcOrd="0" destOrd="0" presId="urn:microsoft.com/office/officeart/2005/8/layout/hierarchy3"/>
    <dgm:cxn modelId="{222CC48F-FA09-4780-A734-8B4053055978}" type="presOf" srcId="{CE7A9741-5DE0-4726-B831-07A159B555DC}" destId="{68B66579-A583-449E-BFB1-74941E3EA78D}" srcOrd="0" destOrd="0" presId="urn:microsoft.com/office/officeart/2005/8/layout/hierarchy3"/>
    <dgm:cxn modelId="{9CA8A4C5-5918-4B3A-BFA8-D17E1DAB96D8}" srcId="{068FAB3B-F739-48D2-BDA0-E3983BE6B4B6}" destId="{D73676C5-AD14-471B-A511-66298E7F8977}" srcOrd="1" destOrd="0" parTransId="{B3B24F7D-B08C-413D-85C0-BC9694F762B4}" sibTransId="{A13BD96E-A9F3-40F7-AE13-39E2392A0027}"/>
    <dgm:cxn modelId="{6A6D8818-B2FC-4BF3-8F7C-487A32D6058B}" type="presOf" srcId="{5B1A7931-2546-4A33-A4C0-B21809C4F986}" destId="{DFBA459F-EF81-4DF1-8F35-028B627CF31E}" srcOrd="1" destOrd="0" presId="urn:microsoft.com/office/officeart/2005/8/layout/hierarchy3"/>
    <dgm:cxn modelId="{27F371FE-5F99-4AFF-96C2-AD23DCC5EF04}" type="presOf" srcId="{5FAED975-5D8F-4301-9E76-7D34701742C0}" destId="{886033A9-A5F7-4A61-AAF6-B9F3E101A681}" srcOrd="0" destOrd="0" presId="urn:microsoft.com/office/officeart/2005/8/layout/hierarchy3"/>
    <dgm:cxn modelId="{A5F27E0D-FAFA-42F7-8DB1-61AD04A9819A}" type="presParOf" srcId="{7F89164C-C1FF-4255-9305-796EE437B34B}" destId="{32050725-8E1D-4487-AF4D-EF89CECAB162}" srcOrd="0" destOrd="0" presId="urn:microsoft.com/office/officeart/2005/8/layout/hierarchy3"/>
    <dgm:cxn modelId="{21FB0DDD-ACE3-43E1-86E1-A2105078E3C3}" type="presParOf" srcId="{32050725-8E1D-4487-AF4D-EF89CECAB162}" destId="{5B631027-A046-44AD-BB94-61BAEF959E65}" srcOrd="0" destOrd="0" presId="urn:microsoft.com/office/officeart/2005/8/layout/hierarchy3"/>
    <dgm:cxn modelId="{67016386-B962-4888-A332-3088119C2881}" type="presParOf" srcId="{5B631027-A046-44AD-BB94-61BAEF959E65}" destId="{606AC3A6-D3EA-4FE1-A7E4-583407625B2D}" srcOrd="0" destOrd="0" presId="urn:microsoft.com/office/officeart/2005/8/layout/hierarchy3"/>
    <dgm:cxn modelId="{A802F61B-1378-45AA-BAA6-E4EB5B2CC919}" type="presParOf" srcId="{5B631027-A046-44AD-BB94-61BAEF959E65}" destId="{DFBA459F-EF81-4DF1-8F35-028B627CF31E}" srcOrd="1" destOrd="0" presId="urn:microsoft.com/office/officeart/2005/8/layout/hierarchy3"/>
    <dgm:cxn modelId="{0EA1F34E-5018-4A94-9706-37BEA1399137}" type="presParOf" srcId="{32050725-8E1D-4487-AF4D-EF89CECAB162}" destId="{93E33F6C-BE45-4751-9DE3-CD6D8766411E}" srcOrd="1" destOrd="0" presId="urn:microsoft.com/office/officeart/2005/8/layout/hierarchy3"/>
    <dgm:cxn modelId="{6281CE44-7E34-453B-B87A-034D7C7C56F5}" type="presParOf" srcId="{93E33F6C-BE45-4751-9DE3-CD6D8766411E}" destId="{FEB314FD-305F-4071-B021-F8F482885C65}" srcOrd="0" destOrd="0" presId="urn:microsoft.com/office/officeart/2005/8/layout/hierarchy3"/>
    <dgm:cxn modelId="{92BD4E48-62EF-4B1B-88F0-BDEC23FC1FB1}" type="presParOf" srcId="{93E33F6C-BE45-4751-9DE3-CD6D8766411E}" destId="{9C4AC027-FC02-41BE-9AA2-BFC24C015AC7}" srcOrd="1" destOrd="0" presId="urn:microsoft.com/office/officeart/2005/8/layout/hierarchy3"/>
    <dgm:cxn modelId="{7F2FC3A4-C4A8-4B96-9C38-406B929108DA}" type="presParOf" srcId="{93E33F6C-BE45-4751-9DE3-CD6D8766411E}" destId="{EC146D69-286C-4EDF-BA26-139FB4097105}" srcOrd="2" destOrd="0" presId="urn:microsoft.com/office/officeart/2005/8/layout/hierarchy3"/>
    <dgm:cxn modelId="{A5B3CCD4-EC02-4EC3-8D7E-8507D2AEB09F}" type="presParOf" srcId="{93E33F6C-BE45-4751-9DE3-CD6D8766411E}" destId="{BEEF6480-C559-45B3-9173-D7B2324C0EAA}" srcOrd="3" destOrd="0" presId="urn:microsoft.com/office/officeart/2005/8/layout/hierarchy3"/>
    <dgm:cxn modelId="{9BADE7DE-2702-44F3-B2BF-05D68A73DA97}" type="presParOf" srcId="{93E33F6C-BE45-4751-9DE3-CD6D8766411E}" destId="{39D11AF2-9F9B-4259-8D51-371615B7926B}" srcOrd="4" destOrd="0" presId="urn:microsoft.com/office/officeart/2005/8/layout/hierarchy3"/>
    <dgm:cxn modelId="{306FFE7E-1D5A-45CA-8AD0-5DE302EC09D4}" type="presParOf" srcId="{93E33F6C-BE45-4751-9DE3-CD6D8766411E}" destId="{272AB552-D07E-4356-96E3-2C7E05BA168E}" srcOrd="5" destOrd="0" presId="urn:microsoft.com/office/officeart/2005/8/layout/hierarchy3"/>
    <dgm:cxn modelId="{22F09786-EB75-4F32-AF61-549BF8CA033E}" type="presParOf" srcId="{93E33F6C-BE45-4751-9DE3-CD6D8766411E}" destId="{4A122F6C-103E-4438-B2D0-9ECA6E654DC1}" srcOrd="6" destOrd="0" presId="urn:microsoft.com/office/officeart/2005/8/layout/hierarchy3"/>
    <dgm:cxn modelId="{5BE9BC5F-68A6-42B7-848C-D7CEEFF9BCD9}" type="presParOf" srcId="{93E33F6C-BE45-4751-9DE3-CD6D8766411E}" destId="{ACE0D849-DA8C-4C35-992A-2B50536099DD}" srcOrd="7" destOrd="0" presId="urn:microsoft.com/office/officeart/2005/8/layout/hierarchy3"/>
    <dgm:cxn modelId="{EAD82E3E-6360-4EE6-902B-12C63F3BA521}" type="presParOf" srcId="{7F89164C-C1FF-4255-9305-796EE437B34B}" destId="{CCFBA8F4-F1A9-41E4-8A30-801A2649D5AD}" srcOrd="1" destOrd="0" presId="urn:microsoft.com/office/officeart/2005/8/layout/hierarchy3"/>
    <dgm:cxn modelId="{8003AEAA-9AD0-475E-867E-B21A476DEF02}" type="presParOf" srcId="{CCFBA8F4-F1A9-41E4-8A30-801A2649D5AD}" destId="{D4A3D2A1-13B2-4B92-8AC6-C8B4608CF28E}" srcOrd="0" destOrd="0" presId="urn:microsoft.com/office/officeart/2005/8/layout/hierarchy3"/>
    <dgm:cxn modelId="{4A340101-61F6-4158-8098-0F8E82BD3D81}" type="presParOf" srcId="{D4A3D2A1-13B2-4B92-8AC6-C8B4608CF28E}" destId="{6C1D2D0A-D556-4EF7-AA08-404392C60337}" srcOrd="0" destOrd="0" presId="urn:microsoft.com/office/officeart/2005/8/layout/hierarchy3"/>
    <dgm:cxn modelId="{3DC84366-7065-4734-AB23-F37DD0E57117}" type="presParOf" srcId="{D4A3D2A1-13B2-4B92-8AC6-C8B4608CF28E}" destId="{5B285F67-6790-4D30-93EA-405E53E111F9}" srcOrd="1" destOrd="0" presId="urn:microsoft.com/office/officeart/2005/8/layout/hierarchy3"/>
    <dgm:cxn modelId="{ECA1423D-8AB3-4A06-9F45-FB957593A9AD}" type="presParOf" srcId="{CCFBA8F4-F1A9-41E4-8A30-801A2649D5AD}" destId="{3FFFE306-1570-41FC-8B12-C8458FB4FFEE}" srcOrd="1" destOrd="0" presId="urn:microsoft.com/office/officeart/2005/8/layout/hierarchy3"/>
    <dgm:cxn modelId="{492BB83F-FA07-4D44-A48E-495B7F859350}" type="presParOf" srcId="{3FFFE306-1570-41FC-8B12-C8458FB4FFEE}" destId="{5CE747ED-EA08-430E-AA93-E4B9159F4829}" srcOrd="0" destOrd="0" presId="urn:microsoft.com/office/officeart/2005/8/layout/hierarchy3"/>
    <dgm:cxn modelId="{E7CEE7E8-91C3-403C-93E1-D50A0EA3C550}" type="presParOf" srcId="{3FFFE306-1570-41FC-8B12-C8458FB4FFEE}" destId="{46423892-2AA0-4E1F-84E8-C21804C93D6D}" srcOrd="1" destOrd="0" presId="urn:microsoft.com/office/officeart/2005/8/layout/hierarchy3"/>
    <dgm:cxn modelId="{193ED31E-C44B-4B00-8A84-49010425913D}" type="presParOf" srcId="{3FFFE306-1570-41FC-8B12-C8458FB4FFEE}" destId="{C4053AA8-14BA-4A0B-BD7C-32EB8CBF5DA0}" srcOrd="2" destOrd="0" presId="urn:microsoft.com/office/officeart/2005/8/layout/hierarchy3"/>
    <dgm:cxn modelId="{05DB872B-9BCD-4F2D-916F-3D893979A1B3}" type="presParOf" srcId="{3FFFE306-1570-41FC-8B12-C8458FB4FFEE}" destId="{D6933893-2264-4A00-B18D-2041BBB300F1}" srcOrd="3" destOrd="0" presId="urn:microsoft.com/office/officeart/2005/8/layout/hierarchy3"/>
    <dgm:cxn modelId="{0EF3EED3-B5E0-4590-BE83-2FC7DAF29E5D}" type="presParOf" srcId="{3FFFE306-1570-41FC-8B12-C8458FB4FFEE}" destId="{765B9A86-8B1A-416C-A4A1-E8F7BA13F815}" srcOrd="4" destOrd="0" presId="urn:microsoft.com/office/officeart/2005/8/layout/hierarchy3"/>
    <dgm:cxn modelId="{526E228F-7939-4C8F-8BB2-820014036D73}" type="presParOf" srcId="{3FFFE306-1570-41FC-8B12-C8458FB4FFEE}" destId="{68B66579-A583-449E-BFB1-74941E3EA78D}" srcOrd="5" destOrd="0" presId="urn:microsoft.com/office/officeart/2005/8/layout/hierarchy3"/>
    <dgm:cxn modelId="{ED68CF8A-1849-4860-A45E-4439493E2890}" type="presParOf" srcId="{3FFFE306-1570-41FC-8B12-C8458FB4FFEE}" destId="{0AF14DEA-5AB5-450E-8A90-463AEC3B3C55}" srcOrd="6" destOrd="0" presId="urn:microsoft.com/office/officeart/2005/8/layout/hierarchy3"/>
    <dgm:cxn modelId="{C0F495FA-DF62-4862-9B25-081B0FD0EDB3}" type="presParOf" srcId="{3FFFE306-1570-41FC-8B12-C8458FB4FFEE}" destId="{44BDBFD8-B9CD-4438-A24A-78E776F7CBAF}" srcOrd="7" destOrd="0" presId="urn:microsoft.com/office/officeart/2005/8/layout/hierarchy3"/>
    <dgm:cxn modelId="{10028CDD-B156-4F61-BA07-3EFA0C088916}" type="presParOf" srcId="{3FFFE306-1570-41FC-8B12-C8458FB4FFEE}" destId="{B9A0C101-2F87-4998-996A-A173156D156B}" srcOrd="8" destOrd="0" presId="urn:microsoft.com/office/officeart/2005/8/layout/hierarchy3"/>
    <dgm:cxn modelId="{C7592E15-6F72-42DC-A30D-55E9B98A83CA}" type="presParOf" srcId="{3FFFE306-1570-41FC-8B12-C8458FB4FFEE}" destId="{2E117B55-CF1E-4B49-AA9C-37A343CEF6F1}" srcOrd="9" destOrd="0" presId="urn:microsoft.com/office/officeart/2005/8/layout/hierarchy3"/>
    <dgm:cxn modelId="{548DFFA7-388B-4BF3-84FA-CC65FCA4792B}" type="presParOf" srcId="{7F89164C-C1FF-4255-9305-796EE437B34B}" destId="{21864D67-325D-47FA-BB85-129DC6D452C8}" srcOrd="2" destOrd="0" presId="urn:microsoft.com/office/officeart/2005/8/layout/hierarchy3"/>
    <dgm:cxn modelId="{06AB3B7C-A9CF-47D1-AB70-2BA00B081155}" type="presParOf" srcId="{21864D67-325D-47FA-BB85-129DC6D452C8}" destId="{4ADCEFBF-D22C-4761-B4E5-6AF25912B02B}" srcOrd="0" destOrd="0" presId="urn:microsoft.com/office/officeart/2005/8/layout/hierarchy3"/>
    <dgm:cxn modelId="{81C005A2-2920-4C11-8211-F7EB485AB186}" type="presParOf" srcId="{4ADCEFBF-D22C-4761-B4E5-6AF25912B02B}" destId="{427D860B-50EB-4791-B0BC-D3C24819DBE8}" srcOrd="0" destOrd="0" presId="urn:microsoft.com/office/officeart/2005/8/layout/hierarchy3"/>
    <dgm:cxn modelId="{EBCCDA62-4898-4506-B39F-215917DEB81C}" type="presParOf" srcId="{4ADCEFBF-D22C-4761-B4E5-6AF25912B02B}" destId="{EC0CEBA1-4213-4AF3-A215-43785ED9DADE}" srcOrd="1" destOrd="0" presId="urn:microsoft.com/office/officeart/2005/8/layout/hierarchy3"/>
    <dgm:cxn modelId="{E693F192-DAC3-4C87-9E47-3CCD6F84E8D9}" type="presParOf" srcId="{21864D67-325D-47FA-BB85-129DC6D452C8}" destId="{F2F6DE95-3CCA-478B-A3C9-533695CFC165}" srcOrd="1" destOrd="0" presId="urn:microsoft.com/office/officeart/2005/8/layout/hierarchy3"/>
    <dgm:cxn modelId="{F1736A68-D3BB-4D86-8C63-3A98F218268D}" type="presParOf" srcId="{F2F6DE95-3CCA-478B-A3C9-533695CFC165}" destId="{C125B782-39D9-40AA-8D44-4AFD98102B0D}" srcOrd="0" destOrd="0" presId="urn:microsoft.com/office/officeart/2005/8/layout/hierarchy3"/>
    <dgm:cxn modelId="{EB6337B7-F08C-440D-A453-B45455D54BDA}" type="presParOf" srcId="{F2F6DE95-3CCA-478B-A3C9-533695CFC165}" destId="{07C7655E-1585-4D41-BBFF-7735F58E78C1}" srcOrd="1" destOrd="0" presId="urn:microsoft.com/office/officeart/2005/8/layout/hierarchy3"/>
    <dgm:cxn modelId="{A63C57B5-DE76-4753-AFEA-F881CCE0C49D}" type="presParOf" srcId="{F2F6DE95-3CCA-478B-A3C9-533695CFC165}" destId="{5F58360A-7F6B-40D9-8438-72C51FB34602}" srcOrd="2" destOrd="0" presId="urn:microsoft.com/office/officeart/2005/8/layout/hierarchy3"/>
    <dgm:cxn modelId="{A66E2624-B8F1-469E-8431-5ECC40D025E9}" type="presParOf" srcId="{F2F6DE95-3CCA-478B-A3C9-533695CFC165}" destId="{A5DD3977-F4E4-4E53-9B55-CAB549BA6809}" srcOrd="3" destOrd="0" presId="urn:microsoft.com/office/officeart/2005/8/layout/hierarchy3"/>
    <dgm:cxn modelId="{EF941E22-5279-476F-AEF4-8367266025E9}" type="presParOf" srcId="{F2F6DE95-3CCA-478B-A3C9-533695CFC165}" destId="{B9A5556F-B108-4955-8AEF-91467FD657DD}" srcOrd="4" destOrd="0" presId="urn:microsoft.com/office/officeart/2005/8/layout/hierarchy3"/>
    <dgm:cxn modelId="{16FC492E-209A-4A4B-9B20-A01DCDBC56E7}" type="presParOf" srcId="{F2F6DE95-3CCA-478B-A3C9-533695CFC165}" destId="{C8542448-15C5-468C-97E3-403A7AE297CF}" srcOrd="5" destOrd="0" presId="urn:microsoft.com/office/officeart/2005/8/layout/hierarchy3"/>
    <dgm:cxn modelId="{3865879C-5D89-407C-B531-928E8A001892}" type="presParOf" srcId="{F2F6DE95-3CCA-478B-A3C9-533695CFC165}" destId="{9D9512A6-00FB-4EE0-BDA8-72E25631AF38}" srcOrd="6" destOrd="0" presId="urn:microsoft.com/office/officeart/2005/8/layout/hierarchy3"/>
    <dgm:cxn modelId="{7EDFAE32-2D20-4955-A62F-0C8D80B96266}" type="presParOf" srcId="{F2F6DE95-3CCA-478B-A3C9-533695CFC165}" destId="{179D646E-4138-4E6E-9547-4EFD0B5C5E6C}" srcOrd="7" destOrd="0" presId="urn:microsoft.com/office/officeart/2005/8/layout/hierarchy3"/>
    <dgm:cxn modelId="{BEF8B469-3E26-4208-B85D-0EF646545440}" type="presParOf" srcId="{F2F6DE95-3CCA-478B-A3C9-533695CFC165}" destId="{E4183730-45EB-47C9-92EF-2269323534C5}" srcOrd="8" destOrd="0" presId="urn:microsoft.com/office/officeart/2005/8/layout/hierarchy3"/>
    <dgm:cxn modelId="{8A853D1E-CCF8-48CD-9B8D-F932F2332EDE}" type="presParOf" srcId="{F2F6DE95-3CCA-478B-A3C9-533695CFC165}" destId="{7A26453A-0D1D-4217-859F-966BDD92EBDE}" srcOrd="9" destOrd="0" presId="urn:microsoft.com/office/officeart/2005/8/layout/hierarchy3"/>
    <dgm:cxn modelId="{877B8968-66CB-4701-8F09-023B0CB26C3B}" type="presParOf" srcId="{F2F6DE95-3CCA-478B-A3C9-533695CFC165}" destId="{2048BB34-1344-48D7-B2CE-1671DDB0778C}" srcOrd="10" destOrd="0" presId="urn:microsoft.com/office/officeart/2005/8/layout/hierarchy3"/>
    <dgm:cxn modelId="{07665C1B-0DC8-4CD0-AB0C-B7DE6677D13B}" type="presParOf" srcId="{F2F6DE95-3CCA-478B-A3C9-533695CFC165}" destId="{E2B629A1-FB8D-4F78-B4B7-C8CD72D9F282}" srcOrd="11" destOrd="0" presId="urn:microsoft.com/office/officeart/2005/8/layout/hierarchy3"/>
    <dgm:cxn modelId="{C275E388-2FF9-4C35-9014-94D147873AFB}" type="presParOf" srcId="{F2F6DE95-3CCA-478B-A3C9-533695CFC165}" destId="{E7618A24-F1FC-48AC-9572-57A5DDBEDD6E}" srcOrd="12" destOrd="0" presId="urn:microsoft.com/office/officeart/2005/8/layout/hierarchy3"/>
    <dgm:cxn modelId="{7D5C9B0C-3EE8-4450-A3E2-8A8C71E8FE79}" type="presParOf" srcId="{F2F6DE95-3CCA-478B-A3C9-533695CFC165}" destId="{19443FCE-00F8-4A65-B4E3-91B05ACD5231}" srcOrd="13" destOrd="0" presId="urn:microsoft.com/office/officeart/2005/8/layout/hierarchy3"/>
    <dgm:cxn modelId="{FA87ABE0-A07E-4BAE-A069-8C2B9455CFB2}" type="presParOf" srcId="{7F89164C-C1FF-4255-9305-796EE437B34B}" destId="{F763A1E3-3D07-4B1D-ADEC-7BFA937775A6}" srcOrd="3" destOrd="0" presId="urn:microsoft.com/office/officeart/2005/8/layout/hierarchy3"/>
    <dgm:cxn modelId="{9D9A2E99-18E6-4C48-ABBC-0F4120EEBF1A}" type="presParOf" srcId="{F763A1E3-3D07-4B1D-ADEC-7BFA937775A6}" destId="{D422EE95-6459-4CC4-9FAC-C6084EF8127F}" srcOrd="0" destOrd="0" presId="urn:microsoft.com/office/officeart/2005/8/layout/hierarchy3"/>
    <dgm:cxn modelId="{FC0D02E7-CA2D-45DC-9A9E-1E053EC7CBC3}" type="presParOf" srcId="{D422EE95-6459-4CC4-9FAC-C6084EF8127F}" destId="{E1510D8C-C504-4EF3-A25B-F74A64086700}" srcOrd="0" destOrd="0" presId="urn:microsoft.com/office/officeart/2005/8/layout/hierarchy3"/>
    <dgm:cxn modelId="{37393199-B242-4D40-B9E9-F8C7B196098B}" type="presParOf" srcId="{D422EE95-6459-4CC4-9FAC-C6084EF8127F}" destId="{50A42C2B-D29E-4F73-ABD2-3D93E9418884}" srcOrd="1" destOrd="0" presId="urn:microsoft.com/office/officeart/2005/8/layout/hierarchy3"/>
    <dgm:cxn modelId="{D9C77898-034B-4955-8344-5FD421092FAF}" type="presParOf" srcId="{F763A1E3-3D07-4B1D-ADEC-7BFA937775A6}" destId="{B9580C4B-BDA3-4C2F-B34D-AD59F37D76B5}" srcOrd="1" destOrd="0" presId="urn:microsoft.com/office/officeart/2005/8/layout/hierarchy3"/>
    <dgm:cxn modelId="{0E03CDED-6469-44C5-BC84-9F0A16F60E96}" type="presParOf" srcId="{B9580C4B-BDA3-4C2F-B34D-AD59F37D76B5}" destId="{D2B82E9D-0F4E-4612-9705-7A02474CF012}" srcOrd="0" destOrd="0" presId="urn:microsoft.com/office/officeart/2005/8/layout/hierarchy3"/>
    <dgm:cxn modelId="{D384E3AC-3E00-403A-AA33-2C0222EE8C53}" type="presParOf" srcId="{B9580C4B-BDA3-4C2F-B34D-AD59F37D76B5}" destId="{967AEF53-EC4B-4F22-9548-1147A15F6CAC}" srcOrd="1" destOrd="0" presId="urn:microsoft.com/office/officeart/2005/8/layout/hierarchy3"/>
    <dgm:cxn modelId="{FCBDD20A-3A10-4D95-B8A5-2B4A8FF6D6E0}" type="presParOf" srcId="{B9580C4B-BDA3-4C2F-B34D-AD59F37D76B5}" destId="{E3DE97BD-3DC0-42E3-94D4-472FF7BECB1C}" srcOrd="2" destOrd="0" presId="urn:microsoft.com/office/officeart/2005/8/layout/hierarchy3"/>
    <dgm:cxn modelId="{64DCB725-8016-4236-A35A-38161FAD92D6}" type="presParOf" srcId="{B9580C4B-BDA3-4C2F-B34D-AD59F37D76B5}" destId="{CCA6F7BD-95AC-453C-8E35-5D9F6FA8986F}" srcOrd="3" destOrd="0" presId="urn:microsoft.com/office/officeart/2005/8/layout/hierarchy3"/>
    <dgm:cxn modelId="{CA098A89-BB7D-4CC5-9895-EC51713D0CB6}" type="presParOf" srcId="{B9580C4B-BDA3-4C2F-B34D-AD59F37D76B5}" destId="{96BC1809-F45F-406A-932B-4D4B9E710760}" srcOrd="4" destOrd="0" presId="urn:microsoft.com/office/officeart/2005/8/layout/hierarchy3"/>
    <dgm:cxn modelId="{952CCBE5-1F38-4A52-BC6F-A56BFF23C809}" type="presParOf" srcId="{B9580C4B-BDA3-4C2F-B34D-AD59F37D76B5}" destId="{886033A9-A5F7-4A61-AAF6-B9F3E101A681}" srcOrd="5" destOrd="0" presId="urn:microsoft.com/office/officeart/2005/8/layout/hierarchy3"/>
    <dgm:cxn modelId="{C1B363D8-8769-4059-A869-400C30FF7E75}" type="presParOf" srcId="{7F89164C-C1FF-4255-9305-796EE437B34B}" destId="{042791FB-B1BE-4B01-96A2-4F099BAF8E46}" srcOrd="4" destOrd="0" presId="urn:microsoft.com/office/officeart/2005/8/layout/hierarchy3"/>
    <dgm:cxn modelId="{F77A9EFE-29DF-45D3-A6F6-1D28DFBF7433}" type="presParOf" srcId="{042791FB-B1BE-4B01-96A2-4F099BAF8E46}" destId="{F8BBA0F9-4AE5-4F2B-8AB7-F4B1E702FDF5}" srcOrd="0" destOrd="0" presId="urn:microsoft.com/office/officeart/2005/8/layout/hierarchy3"/>
    <dgm:cxn modelId="{D1080508-DBD8-48CB-86CC-AD7FB4B12254}" type="presParOf" srcId="{F8BBA0F9-4AE5-4F2B-8AB7-F4B1E702FDF5}" destId="{5D58DF99-CDEE-4386-8A8E-5610FFD9CE0A}" srcOrd="0" destOrd="0" presId="urn:microsoft.com/office/officeart/2005/8/layout/hierarchy3"/>
    <dgm:cxn modelId="{42584601-E78F-4574-99C3-5EA1E2F78BCE}" type="presParOf" srcId="{F8BBA0F9-4AE5-4F2B-8AB7-F4B1E702FDF5}" destId="{6CF1F19F-C097-464C-97D3-66CA356B01A0}" srcOrd="1" destOrd="0" presId="urn:microsoft.com/office/officeart/2005/8/layout/hierarchy3"/>
    <dgm:cxn modelId="{A182C4E0-2C7C-4AA6-9DDA-CA1BC6E723C7}" type="presParOf" srcId="{042791FB-B1BE-4B01-96A2-4F099BAF8E46}" destId="{19AD23E9-523C-444B-979F-0459918D04CF}" srcOrd="1" destOrd="0" presId="urn:microsoft.com/office/officeart/2005/8/layout/hierarchy3"/>
    <dgm:cxn modelId="{96ACC0E3-6AD9-4411-B53D-B79F602F16BB}" type="presParOf" srcId="{19AD23E9-523C-444B-979F-0459918D04CF}" destId="{500A74AD-FD03-4827-A791-88EA9916C1C2}" srcOrd="0" destOrd="0" presId="urn:microsoft.com/office/officeart/2005/8/layout/hierarchy3"/>
    <dgm:cxn modelId="{F93692E9-3539-4B22-8392-872C2F632118}" type="presParOf" srcId="{19AD23E9-523C-444B-979F-0459918D04CF}" destId="{748CFB30-85DD-4653-A321-F3CE8687F2F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6AC3A6-D3EA-4FE1-A7E4-583407625B2D}">
      <dsp:nvSpPr>
        <dsp:cNvPr id="0" name=""/>
        <dsp:cNvSpPr/>
      </dsp:nvSpPr>
      <dsp:spPr>
        <a:xfrm>
          <a:off x="669389" y="3058"/>
          <a:ext cx="1106560" cy="55328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Calibri" pitchFamily="34" charset="0"/>
              <a:cs typeface="Calibri" pitchFamily="34" charset="0"/>
            </a:rPr>
            <a:t>Taiwan</a:t>
          </a:r>
          <a:endParaRPr lang="en-US" sz="2500" b="1" kern="1200" dirty="0">
            <a:latin typeface="Calibri" pitchFamily="34" charset="0"/>
            <a:cs typeface="Calibri" pitchFamily="34" charset="0"/>
          </a:endParaRPr>
        </a:p>
      </dsp:txBody>
      <dsp:txXfrm>
        <a:off x="669389" y="3058"/>
        <a:ext cx="1106560" cy="553280"/>
      </dsp:txXfrm>
    </dsp:sp>
    <dsp:sp modelId="{FEB314FD-305F-4071-B021-F8F482885C65}">
      <dsp:nvSpPr>
        <dsp:cNvPr id="0" name=""/>
        <dsp:cNvSpPr/>
      </dsp:nvSpPr>
      <dsp:spPr>
        <a:xfrm>
          <a:off x="780045" y="556339"/>
          <a:ext cx="98430" cy="4175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7521"/>
              </a:lnTo>
              <a:lnTo>
                <a:pt x="98430" y="41752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4AC027-FC02-41BE-9AA2-BFC24C015AC7}">
      <dsp:nvSpPr>
        <dsp:cNvPr id="0" name=""/>
        <dsp:cNvSpPr/>
      </dsp:nvSpPr>
      <dsp:spPr>
        <a:xfrm>
          <a:off x="878476" y="697220"/>
          <a:ext cx="885248" cy="553280"/>
        </a:xfrm>
        <a:prstGeom prst="roundRect">
          <a:avLst>
            <a:gd name="adj" fmla="val 10000"/>
          </a:avLst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Business Support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TW OEM/ODM</a:t>
          </a:r>
          <a:endParaRPr lang="en-US" sz="10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878476" y="697220"/>
        <a:ext cx="885248" cy="553280"/>
      </dsp:txXfrm>
    </dsp:sp>
    <dsp:sp modelId="{EC146D69-286C-4EDF-BA26-139FB4097105}">
      <dsp:nvSpPr>
        <dsp:cNvPr id="0" name=""/>
        <dsp:cNvSpPr/>
      </dsp:nvSpPr>
      <dsp:spPr>
        <a:xfrm>
          <a:off x="780045" y="556339"/>
          <a:ext cx="98430" cy="11091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9122"/>
              </a:lnTo>
              <a:lnTo>
                <a:pt x="98430" y="110912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EF6480-C559-45B3-9173-D7B2324C0EAA}">
      <dsp:nvSpPr>
        <dsp:cNvPr id="0" name=""/>
        <dsp:cNvSpPr/>
      </dsp:nvSpPr>
      <dsp:spPr>
        <a:xfrm>
          <a:off x="878476" y="1388821"/>
          <a:ext cx="885248" cy="553280"/>
        </a:xfrm>
        <a:prstGeom prst="roundRect">
          <a:avLst>
            <a:gd name="adj" fmla="val 10000"/>
          </a:avLst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Technical Support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TW OEM/ODM</a:t>
          </a:r>
          <a:endParaRPr lang="en-US" sz="10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878476" y="1388821"/>
        <a:ext cx="885248" cy="553280"/>
      </dsp:txXfrm>
    </dsp:sp>
    <dsp:sp modelId="{39D11AF2-9F9B-4259-8D51-371615B7926B}">
      <dsp:nvSpPr>
        <dsp:cNvPr id="0" name=""/>
        <dsp:cNvSpPr/>
      </dsp:nvSpPr>
      <dsp:spPr>
        <a:xfrm>
          <a:off x="780045" y="556339"/>
          <a:ext cx="98430" cy="1800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722"/>
              </a:lnTo>
              <a:lnTo>
                <a:pt x="98430" y="180072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2AB552-D07E-4356-96E3-2C7E05BA168E}">
      <dsp:nvSpPr>
        <dsp:cNvPr id="0" name=""/>
        <dsp:cNvSpPr/>
      </dsp:nvSpPr>
      <dsp:spPr>
        <a:xfrm>
          <a:off x="878476" y="2080421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Chip Architecture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878476" y="2080421"/>
        <a:ext cx="885248" cy="553280"/>
      </dsp:txXfrm>
    </dsp:sp>
    <dsp:sp modelId="{4A122F6C-103E-4438-B2D0-9ECA6E654DC1}">
      <dsp:nvSpPr>
        <dsp:cNvPr id="0" name=""/>
        <dsp:cNvSpPr/>
      </dsp:nvSpPr>
      <dsp:spPr>
        <a:xfrm>
          <a:off x="780045" y="556339"/>
          <a:ext cx="110656" cy="2489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9760"/>
              </a:lnTo>
              <a:lnTo>
                <a:pt x="110656" y="248976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E0D849-DA8C-4C35-992A-2B50536099DD}">
      <dsp:nvSpPr>
        <dsp:cNvPr id="0" name=""/>
        <dsp:cNvSpPr/>
      </dsp:nvSpPr>
      <dsp:spPr>
        <a:xfrm>
          <a:off x="890701" y="2769460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Quality Assurance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890701" y="2769460"/>
        <a:ext cx="885248" cy="553280"/>
      </dsp:txXfrm>
    </dsp:sp>
    <dsp:sp modelId="{6C1D2D0A-D556-4EF7-AA08-404392C60337}">
      <dsp:nvSpPr>
        <dsp:cNvPr id="0" name=""/>
        <dsp:cNvSpPr/>
      </dsp:nvSpPr>
      <dsp:spPr>
        <a:xfrm>
          <a:off x="2052590" y="3058"/>
          <a:ext cx="1193314" cy="55328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Calibri" pitchFamily="34" charset="0"/>
              <a:cs typeface="Calibri" pitchFamily="34" charset="0"/>
            </a:rPr>
            <a:t>USA HQ</a:t>
          </a:r>
          <a:endParaRPr lang="en-US" sz="2500" b="1" kern="1200" dirty="0">
            <a:latin typeface="Calibri" pitchFamily="34" charset="0"/>
            <a:cs typeface="Calibri" pitchFamily="34" charset="0"/>
          </a:endParaRPr>
        </a:p>
      </dsp:txBody>
      <dsp:txXfrm>
        <a:off x="2052590" y="3058"/>
        <a:ext cx="1193314" cy="553280"/>
      </dsp:txXfrm>
    </dsp:sp>
    <dsp:sp modelId="{5CE747ED-EA08-430E-AA93-E4B9159F4829}">
      <dsp:nvSpPr>
        <dsp:cNvPr id="0" name=""/>
        <dsp:cNvSpPr/>
      </dsp:nvSpPr>
      <dsp:spPr>
        <a:xfrm>
          <a:off x="2171921" y="556339"/>
          <a:ext cx="119331" cy="4175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7521"/>
              </a:lnTo>
              <a:lnTo>
                <a:pt x="119331" y="41752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423892-2AA0-4E1F-84E8-C21804C93D6D}">
      <dsp:nvSpPr>
        <dsp:cNvPr id="0" name=""/>
        <dsp:cNvSpPr/>
      </dsp:nvSpPr>
      <dsp:spPr>
        <a:xfrm>
          <a:off x="2291253" y="697220"/>
          <a:ext cx="885248" cy="553280"/>
        </a:xfrm>
        <a:prstGeom prst="roundRect">
          <a:avLst>
            <a:gd name="adj" fmla="val 10000"/>
          </a:avLst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Business Support</a:t>
          </a:r>
          <a:endParaRPr lang="en-US" sz="800" b="1" kern="1200" dirty="0" smtClean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Intel/AMD/OEM</a:t>
          </a:r>
          <a:endParaRPr lang="en-US" sz="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2291253" y="697220"/>
        <a:ext cx="885248" cy="553280"/>
      </dsp:txXfrm>
    </dsp:sp>
    <dsp:sp modelId="{C4053AA8-14BA-4A0B-BD7C-32EB8CBF5DA0}">
      <dsp:nvSpPr>
        <dsp:cNvPr id="0" name=""/>
        <dsp:cNvSpPr/>
      </dsp:nvSpPr>
      <dsp:spPr>
        <a:xfrm>
          <a:off x="2171921" y="556339"/>
          <a:ext cx="119331" cy="11091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9122"/>
              </a:lnTo>
              <a:lnTo>
                <a:pt x="119331" y="110912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933893-2264-4A00-B18D-2041BBB300F1}">
      <dsp:nvSpPr>
        <dsp:cNvPr id="0" name=""/>
        <dsp:cNvSpPr/>
      </dsp:nvSpPr>
      <dsp:spPr>
        <a:xfrm>
          <a:off x="2291253" y="1388821"/>
          <a:ext cx="885248" cy="553280"/>
        </a:xfrm>
        <a:prstGeom prst="roundRect">
          <a:avLst>
            <a:gd name="adj" fmla="val 10000"/>
          </a:avLst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Technical Support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Intel/AMD/OEM</a:t>
          </a:r>
          <a:endParaRPr lang="en-US" sz="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2291253" y="1388821"/>
        <a:ext cx="885248" cy="553280"/>
      </dsp:txXfrm>
    </dsp:sp>
    <dsp:sp modelId="{765B9A86-8B1A-416C-A4A1-E8F7BA13F815}">
      <dsp:nvSpPr>
        <dsp:cNvPr id="0" name=""/>
        <dsp:cNvSpPr/>
      </dsp:nvSpPr>
      <dsp:spPr>
        <a:xfrm>
          <a:off x="2171921" y="556339"/>
          <a:ext cx="119331" cy="1800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722"/>
              </a:lnTo>
              <a:lnTo>
                <a:pt x="119331" y="180072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B66579-A583-449E-BFB1-74941E3EA78D}">
      <dsp:nvSpPr>
        <dsp:cNvPr id="0" name=""/>
        <dsp:cNvSpPr/>
      </dsp:nvSpPr>
      <dsp:spPr>
        <a:xfrm>
          <a:off x="2291253" y="2080421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Chip Architecture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2291253" y="2080421"/>
        <a:ext cx="885248" cy="553280"/>
      </dsp:txXfrm>
    </dsp:sp>
    <dsp:sp modelId="{0AF14DEA-5AB5-450E-8A90-463AEC3B3C55}">
      <dsp:nvSpPr>
        <dsp:cNvPr id="0" name=""/>
        <dsp:cNvSpPr/>
      </dsp:nvSpPr>
      <dsp:spPr>
        <a:xfrm>
          <a:off x="2171921" y="556339"/>
          <a:ext cx="119331" cy="2489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9760"/>
              </a:lnTo>
              <a:lnTo>
                <a:pt x="119331" y="248976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BDBFD8-B9CD-4438-A24A-78E776F7CBAF}">
      <dsp:nvSpPr>
        <dsp:cNvPr id="0" name=""/>
        <dsp:cNvSpPr/>
      </dsp:nvSpPr>
      <dsp:spPr>
        <a:xfrm>
          <a:off x="2291253" y="2769460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Quality Assurance / Operation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2291253" y="2769460"/>
        <a:ext cx="885248" cy="553280"/>
      </dsp:txXfrm>
    </dsp:sp>
    <dsp:sp modelId="{B9A0C101-2F87-4998-996A-A173156D156B}">
      <dsp:nvSpPr>
        <dsp:cNvPr id="0" name=""/>
        <dsp:cNvSpPr/>
      </dsp:nvSpPr>
      <dsp:spPr>
        <a:xfrm>
          <a:off x="2171921" y="556339"/>
          <a:ext cx="119331" cy="31813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1361"/>
              </a:lnTo>
              <a:lnTo>
                <a:pt x="119331" y="318136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117B55-CF1E-4B49-AA9C-37A343CEF6F1}">
      <dsp:nvSpPr>
        <dsp:cNvPr id="0" name=""/>
        <dsp:cNvSpPr/>
      </dsp:nvSpPr>
      <dsp:spPr>
        <a:xfrm>
          <a:off x="2291253" y="3461060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WW Admin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2291253" y="3461060"/>
        <a:ext cx="885248" cy="553280"/>
      </dsp:txXfrm>
    </dsp:sp>
    <dsp:sp modelId="{427D860B-50EB-4791-B0BC-D3C24819DBE8}">
      <dsp:nvSpPr>
        <dsp:cNvPr id="0" name=""/>
        <dsp:cNvSpPr/>
      </dsp:nvSpPr>
      <dsp:spPr>
        <a:xfrm>
          <a:off x="3473413" y="2959"/>
          <a:ext cx="1106560" cy="55328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Calibri" pitchFamily="34" charset="0"/>
              <a:cs typeface="Calibri" pitchFamily="34" charset="0"/>
            </a:rPr>
            <a:t>China</a:t>
          </a:r>
          <a:endParaRPr lang="en-US" sz="2500" b="1" kern="1200" dirty="0">
            <a:latin typeface="Calibri" pitchFamily="34" charset="0"/>
            <a:cs typeface="Calibri" pitchFamily="34" charset="0"/>
          </a:endParaRPr>
        </a:p>
      </dsp:txBody>
      <dsp:txXfrm>
        <a:off x="3473413" y="2959"/>
        <a:ext cx="1106560" cy="553280"/>
      </dsp:txXfrm>
    </dsp:sp>
    <dsp:sp modelId="{C125B782-39D9-40AA-8D44-4AFD98102B0D}">
      <dsp:nvSpPr>
        <dsp:cNvPr id="0" name=""/>
        <dsp:cNvSpPr/>
      </dsp:nvSpPr>
      <dsp:spPr>
        <a:xfrm>
          <a:off x="3584069" y="556239"/>
          <a:ext cx="159787" cy="415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5059"/>
              </a:lnTo>
              <a:lnTo>
                <a:pt x="159787" y="415059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C7655E-1585-4D41-BBFF-7735F58E78C1}">
      <dsp:nvSpPr>
        <dsp:cNvPr id="0" name=""/>
        <dsp:cNvSpPr/>
      </dsp:nvSpPr>
      <dsp:spPr>
        <a:xfrm>
          <a:off x="3743857" y="694659"/>
          <a:ext cx="885248" cy="553280"/>
        </a:xfrm>
        <a:prstGeom prst="roundRect">
          <a:avLst>
            <a:gd name="adj" fmla="val 10000"/>
          </a:avLst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Business Support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China OEM/ODM</a:t>
          </a:r>
          <a:endParaRPr lang="en-US" sz="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3743857" y="694659"/>
        <a:ext cx="885248" cy="553280"/>
      </dsp:txXfrm>
    </dsp:sp>
    <dsp:sp modelId="{5F58360A-7F6B-40D9-8438-72C51FB34602}">
      <dsp:nvSpPr>
        <dsp:cNvPr id="0" name=""/>
        <dsp:cNvSpPr/>
      </dsp:nvSpPr>
      <dsp:spPr>
        <a:xfrm>
          <a:off x="3584069" y="556239"/>
          <a:ext cx="159787" cy="11066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6660"/>
              </a:lnTo>
              <a:lnTo>
                <a:pt x="159787" y="110666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DD3977-F4E4-4E53-9B55-CAB549BA6809}">
      <dsp:nvSpPr>
        <dsp:cNvPr id="0" name=""/>
        <dsp:cNvSpPr/>
      </dsp:nvSpPr>
      <dsp:spPr>
        <a:xfrm>
          <a:off x="3743857" y="1386259"/>
          <a:ext cx="885248" cy="553280"/>
        </a:xfrm>
        <a:prstGeom prst="roundRect">
          <a:avLst>
            <a:gd name="adj" fmla="val 10000"/>
          </a:avLst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Technical Support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China OEM/ODM </a:t>
          </a:r>
          <a:endParaRPr lang="en-US" sz="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3743857" y="1386259"/>
        <a:ext cx="885248" cy="553280"/>
      </dsp:txXfrm>
    </dsp:sp>
    <dsp:sp modelId="{B9A5556F-B108-4955-8AEF-91467FD657DD}">
      <dsp:nvSpPr>
        <dsp:cNvPr id="0" name=""/>
        <dsp:cNvSpPr/>
      </dsp:nvSpPr>
      <dsp:spPr>
        <a:xfrm>
          <a:off x="3584069" y="556239"/>
          <a:ext cx="159787" cy="1798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8260"/>
              </a:lnTo>
              <a:lnTo>
                <a:pt x="159787" y="179826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542448-15C5-468C-97E3-403A7AE297CF}">
      <dsp:nvSpPr>
        <dsp:cNvPr id="0" name=""/>
        <dsp:cNvSpPr/>
      </dsp:nvSpPr>
      <dsp:spPr>
        <a:xfrm>
          <a:off x="3743857" y="2077859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Design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3743857" y="2077859"/>
        <a:ext cx="885248" cy="553280"/>
      </dsp:txXfrm>
    </dsp:sp>
    <dsp:sp modelId="{9D9512A6-00FB-4EE0-BDA8-72E25631AF38}">
      <dsp:nvSpPr>
        <dsp:cNvPr id="0" name=""/>
        <dsp:cNvSpPr/>
      </dsp:nvSpPr>
      <dsp:spPr>
        <a:xfrm>
          <a:off x="3584069" y="556239"/>
          <a:ext cx="159787" cy="2489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9860"/>
              </a:lnTo>
              <a:lnTo>
                <a:pt x="159787" y="248986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9D646E-4138-4E6E-9547-4EFD0B5C5E6C}">
      <dsp:nvSpPr>
        <dsp:cNvPr id="0" name=""/>
        <dsp:cNvSpPr/>
      </dsp:nvSpPr>
      <dsp:spPr>
        <a:xfrm>
          <a:off x="3743857" y="2769460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Application Engineering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3743857" y="2769460"/>
        <a:ext cx="885248" cy="553280"/>
      </dsp:txXfrm>
    </dsp:sp>
    <dsp:sp modelId="{E4183730-45EB-47C9-92EF-2269323534C5}">
      <dsp:nvSpPr>
        <dsp:cNvPr id="0" name=""/>
        <dsp:cNvSpPr/>
      </dsp:nvSpPr>
      <dsp:spPr>
        <a:xfrm>
          <a:off x="3584069" y="556239"/>
          <a:ext cx="159787" cy="3181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1460"/>
              </a:lnTo>
              <a:lnTo>
                <a:pt x="159787" y="318146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26453A-0D1D-4217-859F-966BDD92EBDE}">
      <dsp:nvSpPr>
        <dsp:cNvPr id="0" name=""/>
        <dsp:cNvSpPr/>
      </dsp:nvSpPr>
      <dsp:spPr>
        <a:xfrm>
          <a:off x="3743857" y="3461060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Driver Software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3743857" y="3461060"/>
        <a:ext cx="885248" cy="553280"/>
      </dsp:txXfrm>
    </dsp:sp>
    <dsp:sp modelId="{2048BB34-1344-48D7-B2CE-1671DDB0778C}">
      <dsp:nvSpPr>
        <dsp:cNvPr id="0" name=""/>
        <dsp:cNvSpPr/>
      </dsp:nvSpPr>
      <dsp:spPr>
        <a:xfrm>
          <a:off x="3584069" y="556239"/>
          <a:ext cx="159787" cy="38730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73061"/>
              </a:lnTo>
              <a:lnTo>
                <a:pt x="159787" y="387306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B629A1-FB8D-4F78-B4B7-C8CD72D9F282}">
      <dsp:nvSpPr>
        <dsp:cNvPr id="0" name=""/>
        <dsp:cNvSpPr/>
      </dsp:nvSpPr>
      <dsp:spPr>
        <a:xfrm>
          <a:off x="3743857" y="4152660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ATE/FPGA/QA lab</a:t>
          </a:r>
          <a:endParaRPr lang="en-US" sz="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3743857" y="4152660"/>
        <a:ext cx="885248" cy="553280"/>
      </dsp:txXfrm>
    </dsp:sp>
    <dsp:sp modelId="{E7618A24-F1FC-48AC-9572-57A5DDBEDD6E}">
      <dsp:nvSpPr>
        <dsp:cNvPr id="0" name=""/>
        <dsp:cNvSpPr/>
      </dsp:nvSpPr>
      <dsp:spPr>
        <a:xfrm>
          <a:off x="3584069" y="556239"/>
          <a:ext cx="159787" cy="4564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64661"/>
              </a:lnTo>
              <a:lnTo>
                <a:pt x="159787" y="456466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443FCE-00F8-4A65-B4E3-91B05ACD5231}">
      <dsp:nvSpPr>
        <dsp:cNvPr id="0" name=""/>
        <dsp:cNvSpPr/>
      </dsp:nvSpPr>
      <dsp:spPr>
        <a:xfrm>
          <a:off x="3743857" y="4844260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Operation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3743857" y="4844260"/>
        <a:ext cx="885248" cy="553280"/>
      </dsp:txXfrm>
    </dsp:sp>
    <dsp:sp modelId="{E1510D8C-C504-4EF3-A25B-F74A64086700}">
      <dsp:nvSpPr>
        <dsp:cNvPr id="0" name=""/>
        <dsp:cNvSpPr/>
      </dsp:nvSpPr>
      <dsp:spPr>
        <a:xfrm>
          <a:off x="4905745" y="3058"/>
          <a:ext cx="1106560" cy="55328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latin typeface="Calibri" pitchFamily="34" charset="0"/>
              <a:cs typeface="Calibri" pitchFamily="34" charset="0"/>
            </a:rPr>
            <a:t>Japan</a:t>
          </a:r>
          <a:endParaRPr lang="en-US" sz="2500" b="1" kern="1200" dirty="0">
            <a:latin typeface="Calibri" pitchFamily="34" charset="0"/>
            <a:cs typeface="Calibri" pitchFamily="34" charset="0"/>
          </a:endParaRPr>
        </a:p>
      </dsp:txBody>
      <dsp:txXfrm>
        <a:off x="4905745" y="3058"/>
        <a:ext cx="1106560" cy="553280"/>
      </dsp:txXfrm>
    </dsp:sp>
    <dsp:sp modelId="{D2B82E9D-0F4E-4612-9705-7A02474CF012}">
      <dsp:nvSpPr>
        <dsp:cNvPr id="0" name=""/>
        <dsp:cNvSpPr/>
      </dsp:nvSpPr>
      <dsp:spPr>
        <a:xfrm>
          <a:off x="5016401" y="556339"/>
          <a:ext cx="110656" cy="4149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960"/>
              </a:lnTo>
              <a:lnTo>
                <a:pt x="110656" y="41496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7AEF53-EC4B-4F22-9548-1147A15F6CAC}">
      <dsp:nvSpPr>
        <dsp:cNvPr id="0" name=""/>
        <dsp:cNvSpPr/>
      </dsp:nvSpPr>
      <dsp:spPr>
        <a:xfrm>
          <a:off x="5127057" y="694659"/>
          <a:ext cx="885248" cy="553280"/>
        </a:xfrm>
        <a:prstGeom prst="roundRect">
          <a:avLst>
            <a:gd name="adj" fmla="val 10000"/>
          </a:avLst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Business Support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Japan OEM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5127057" y="694659"/>
        <a:ext cx="885248" cy="553280"/>
      </dsp:txXfrm>
    </dsp:sp>
    <dsp:sp modelId="{E3DE97BD-3DC0-42E3-94D4-472FF7BECB1C}">
      <dsp:nvSpPr>
        <dsp:cNvPr id="0" name=""/>
        <dsp:cNvSpPr/>
      </dsp:nvSpPr>
      <dsp:spPr>
        <a:xfrm>
          <a:off x="5016401" y="556339"/>
          <a:ext cx="110656" cy="1106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6560"/>
              </a:lnTo>
              <a:lnTo>
                <a:pt x="110656" y="110656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A6F7BD-95AC-453C-8E35-5D9F6FA8986F}">
      <dsp:nvSpPr>
        <dsp:cNvPr id="0" name=""/>
        <dsp:cNvSpPr/>
      </dsp:nvSpPr>
      <dsp:spPr>
        <a:xfrm>
          <a:off x="5127057" y="1386259"/>
          <a:ext cx="885248" cy="553280"/>
        </a:xfrm>
        <a:prstGeom prst="roundRect">
          <a:avLst>
            <a:gd name="adj" fmla="val 10000"/>
          </a:avLst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Technical Support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Japan OEM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5127057" y="1386259"/>
        <a:ext cx="885248" cy="553280"/>
      </dsp:txXfrm>
    </dsp:sp>
    <dsp:sp modelId="{96BC1809-F45F-406A-932B-4D4B9E710760}">
      <dsp:nvSpPr>
        <dsp:cNvPr id="0" name=""/>
        <dsp:cNvSpPr/>
      </dsp:nvSpPr>
      <dsp:spPr>
        <a:xfrm>
          <a:off x="5016401" y="556339"/>
          <a:ext cx="110656" cy="1798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8160"/>
              </a:lnTo>
              <a:lnTo>
                <a:pt x="110656" y="179816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6033A9-A5F7-4A61-AAF6-B9F3E101A681}">
      <dsp:nvSpPr>
        <dsp:cNvPr id="0" name=""/>
        <dsp:cNvSpPr/>
      </dsp:nvSpPr>
      <dsp:spPr>
        <a:xfrm>
          <a:off x="5127057" y="2077859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R&amp;D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Design</a:t>
          </a:r>
          <a:endParaRPr lang="en-US" sz="12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5127057" y="2077859"/>
        <a:ext cx="885248" cy="553280"/>
      </dsp:txXfrm>
    </dsp:sp>
    <dsp:sp modelId="{5D58DF99-CDEE-4386-8A8E-5610FFD9CE0A}">
      <dsp:nvSpPr>
        <dsp:cNvPr id="0" name=""/>
        <dsp:cNvSpPr/>
      </dsp:nvSpPr>
      <dsp:spPr>
        <a:xfrm>
          <a:off x="6288946" y="3058"/>
          <a:ext cx="1106560" cy="55328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(Body)"/>
            </a:rPr>
            <a:t>Hong Kong</a:t>
          </a:r>
          <a:endParaRPr lang="en-US" sz="1800" b="1" kern="1200" dirty="0">
            <a:latin typeface="c(Body)"/>
          </a:endParaRPr>
        </a:p>
      </dsp:txBody>
      <dsp:txXfrm>
        <a:off x="6288946" y="3058"/>
        <a:ext cx="1106560" cy="553280"/>
      </dsp:txXfrm>
    </dsp:sp>
    <dsp:sp modelId="{500A74AD-FD03-4827-A791-88EA9916C1C2}">
      <dsp:nvSpPr>
        <dsp:cNvPr id="0" name=""/>
        <dsp:cNvSpPr/>
      </dsp:nvSpPr>
      <dsp:spPr>
        <a:xfrm>
          <a:off x="6399602" y="556339"/>
          <a:ext cx="110656" cy="4149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960"/>
              </a:lnTo>
              <a:lnTo>
                <a:pt x="110656" y="41496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8CFB30-85DD-4653-A321-F3CE8687F2F8}">
      <dsp:nvSpPr>
        <dsp:cNvPr id="0" name=""/>
        <dsp:cNvSpPr/>
      </dsp:nvSpPr>
      <dsp:spPr>
        <a:xfrm>
          <a:off x="6510258" y="694659"/>
          <a:ext cx="885248" cy="5532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accent2">
                  <a:lumMod val="75000"/>
                </a:schemeClr>
              </a:solidFill>
              <a:latin typeface="c(Body)"/>
            </a:rPr>
            <a:t>Warehouse / Operation</a:t>
          </a:r>
          <a:endParaRPr lang="en-US" sz="1100" b="1" kern="1200" dirty="0">
            <a:solidFill>
              <a:schemeClr val="accent2">
                <a:lumMod val="75000"/>
              </a:schemeClr>
            </a:solidFill>
            <a:latin typeface="c(Body)"/>
          </a:endParaRPr>
        </a:p>
      </dsp:txBody>
      <dsp:txXfrm>
        <a:off x="6510258" y="694659"/>
        <a:ext cx="885248" cy="553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8144" cy="464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735" y="1"/>
            <a:ext cx="3038144" cy="464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A8AC4-BFB7-48AB-AE28-72FDCE4608E6}" type="datetimeFigureOut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0660"/>
            <a:ext cx="3038144" cy="464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735" y="8830660"/>
            <a:ext cx="3038144" cy="464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016C78-9395-43A3-9CBF-20CF569F53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ja-JP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1" y="4415791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ja-JP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2FB3AB3E-04A5-459E-B8D6-DF28474FC71A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336" y="6451225"/>
            <a:ext cx="0" cy="17830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 dirty="0" smtClean="0">
              <a:latin typeface="Arial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6899345" y="9159602"/>
            <a:ext cx="80632" cy="178304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6BAC18B4-F5C2-4D64-BD16-387F0BE4A0ED}" type="slidenum">
              <a:rPr lang="en-US" altLang="ja-JP">
                <a:ea typeface="ＭＳ Ｐゴシック" pitchFamily="50" charset="-128"/>
              </a:rPr>
              <a:pPr/>
              <a:t>2</a:t>
            </a:fld>
            <a:endParaRPr lang="en-US" altLang="ja-JP" dirty="0">
              <a:ea typeface="ＭＳ Ｐゴシック" pitchFamily="50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kumimoji="1" lang="ja-JP" altLang="en-US" smtClean="0"/>
          </a:p>
        </p:txBody>
      </p:sp>
      <p:sp>
        <p:nvSpPr>
          <p:cNvPr id="28676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6ABB094-4246-4DF0-884A-1ABF232F16B8}" type="slidenum">
              <a:rPr lang="en-US" altLang="ja-JP" smtClean="0">
                <a:latin typeface="Arial" pitchFamily="34" charset="0"/>
              </a:rPr>
              <a:pPr/>
              <a:t>3</a:t>
            </a:fld>
            <a:endParaRPr lang="en-US" altLang="ja-JP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336" y="6451225"/>
            <a:ext cx="0" cy="17830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 dirty="0" smtClean="0">
              <a:latin typeface="Arial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6899345" y="9159602"/>
            <a:ext cx="80632" cy="178304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6BAC18B4-F5C2-4D64-BD16-387F0BE4A0ED}" type="slidenum">
              <a:rPr lang="en-US" altLang="ja-JP">
                <a:ea typeface="ＭＳ Ｐゴシック" pitchFamily="50" charset="-128"/>
              </a:rPr>
              <a:pPr/>
              <a:t>6</a:t>
            </a:fld>
            <a:endParaRPr lang="en-US" altLang="ja-JP" dirty="0">
              <a:ea typeface="ＭＳ Ｐゴシック" pitchFamily="50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3AB3E-04A5-459E-B8D6-DF28474FC71A}" type="slidenum">
              <a:rPr lang="en-US" altLang="ja-JP" smtClean="0"/>
              <a:pPr/>
              <a:t>10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9788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We, BayHub launched world 1</a:t>
            </a:r>
            <a:r>
              <a:rPr lang="en-US" baseline="30000" dirty="0" smtClean="0"/>
              <a:t>st</a:t>
            </a:r>
            <a:r>
              <a:rPr lang="en-US" dirty="0" smtClean="0"/>
              <a:t> SD4, UHS-II capable Host controller at December, 2011.</a:t>
            </a:r>
          </a:p>
          <a:p>
            <a:r>
              <a:rPr lang="en-US" dirty="0" smtClean="0"/>
              <a:t>Since then, we have been working to enable SD4, UHS-II technology with strategic companies including IP vendors like TED, Card vendors like Panasonic, Toshiba, Connector vendor like APLS, Testing tool vendor like Agilent, GRL.</a:t>
            </a:r>
          </a:p>
          <a:p>
            <a:r>
              <a:rPr lang="en-US" dirty="0" smtClean="0"/>
              <a:t>We already released multiple SD4, UHS-II capable products.</a:t>
            </a:r>
          </a:p>
          <a:p>
            <a:r>
              <a:rPr lang="en-US" dirty="0" smtClean="0"/>
              <a:t>And several commercial products like PC which use BayHub SD4, UHS-II capable IC are launched, already.</a:t>
            </a:r>
          </a:p>
          <a:p>
            <a:endParaRPr lang="en-US" dirty="0" smtClean="0"/>
          </a:p>
          <a:p>
            <a:r>
              <a:rPr lang="en-US" dirty="0" smtClean="0"/>
              <a:t>So we, BayHub technology contributed as one of major enable of SD4, UHS-II eco system.</a:t>
            </a:r>
          </a:p>
          <a:p>
            <a:endParaRPr lang="en-US" dirty="0" smtClean="0"/>
          </a:p>
          <a:p>
            <a:r>
              <a:rPr lang="en-US" dirty="0" smtClean="0"/>
              <a:t>Next few slides, I will explain about actual performance data.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336" y="6451223"/>
            <a:ext cx="0" cy="17830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 dirty="0" smtClean="0">
              <a:latin typeface="Arial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6899344" y="9159600"/>
            <a:ext cx="80632" cy="178304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6BAC18B4-F5C2-4D64-BD16-387F0BE4A0ED}" type="slidenum">
              <a:rPr lang="en-US" altLang="ja-JP">
                <a:ea typeface="ＭＳ Ｐゴシック" pitchFamily="50" charset="-128"/>
              </a:rPr>
              <a:pPr/>
              <a:t>15</a:t>
            </a:fld>
            <a:endParaRPr lang="en-US" altLang="ja-JP" dirty="0">
              <a:ea typeface="ＭＳ Ｐゴシック" pitchFamily="50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C:\Documents and Settings\All Users\デスクトップ\プレゼンV-Style\ﾃﾝﾌﾟﾚｰﾄ\ﾃﾞｨｽﾌﾟﾚｲ\IT\ﾈｯﾄﾜｰｸ\B_IT_NETW_001\B_IT_NETW_001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657475"/>
            <a:ext cx="6934200" cy="719138"/>
          </a:xfrm>
        </p:spPr>
        <p:txBody>
          <a:bodyPr lIns="180000" tIns="0" rIns="180000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altLang="ja-JP" smtClean="0"/>
              <a:t>Click to edit Master title style</a:t>
            </a:r>
            <a:endParaRPr lang="ja-JP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3663950"/>
            <a:ext cx="6172200" cy="431800"/>
          </a:xfrm>
        </p:spPr>
        <p:txBody>
          <a:bodyPr tIns="0" bIns="0" anchor="ctr"/>
          <a:lstStyle>
            <a:lvl1pPr marL="0" indent="0" algn="ctr"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r>
              <a:rPr lang="en-US" altLang="ja-JP" smtClean="0"/>
              <a:t>Click to edit Master subtitle style</a:t>
            </a:r>
            <a:endParaRPr lang="ja-JP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5715000" y="6497638"/>
            <a:ext cx="3429000" cy="360362"/>
          </a:xfrm>
        </p:spPr>
        <p:txBody>
          <a:bodyPr/>
          <a:lstStyle>
            <a:lvl1pPr>
              <a:defRPr sz="1700">
                <a:solidFill>
                  <a:schemeClr val="bg1"/>
                </a:solidFill>
              </a:defRPr>
            </a:lvl1pPr>
          </a:lstStyle>
          <a:p>
            <a:fld id="{1E342DFC-CE12-4CA3-AA95-70433F1F5C54}" type="datetime1">
              <a:rPr lang="ja-JP" altLang="en-US" smtClean="0"/>
              <a:pPr/>
              <a:t>2018/9/12</a:t>
            </a:fld>
            <a:endParaRPr lang="en-US" altLang="ja-JP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5715000" y="5961063"/>
            <a:ext cx="3429000" cy="360362"/>
          </a:xfrm>
        </p:spPr>
        <p:txBody>
          <a:bodyPr/>
          <a:lstStyle>
            <a:lvl1pPr>
              <a:defRPr sz="2500">
                <a:solidFill>
                  <a:schemeClr val="bg1"/>
                </a:solidFill>
              </a:defRPr>
            </a:lvl1pPr>
          </a:lstStyle>
          <a:p>
            <a:r>
              <a:rPr lang="en-US" altLang="ja-JP" smtClean="0"/>
              <a:t>株式会社　V-Style</a:t>
            </a:r>
            <a:endParaRPr lang="en-US" altLang="ja-JP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A9520D4-A4F2-4E4B-9273-DFD70E539271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CA346C-EA48-4BD1-8C5B-67F6D7776FFF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株式会社　V-Style</a:t>
            </a: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5102AF-6EFB-47BF-91C7-43276AD5B3B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892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892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4D820A-B11F-4237-9E17-2A2C8CC3F990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株式会社　V-Style</a:t>
            </a: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AE22C-07D6-4F41-9FD5-62F473B577AF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3230563" y="4016375"/>
            <a:ext cx="5456237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222625" y="4084638"/>
            <a:ext cx="5402263" cy="334962"/>
          </a:xfrm>
        </p:spPr>
        <p:txBody>
          <a:bodyPr>
            <a:spAutoFit/>
          </a:bodyPr>
          <a:lstStyle>
            <a:lvl1pPr marL="0" indent="0" algn="ctr" defTabSz="820738">
              <a:spcBef>
                <a:spcPct val="0"/>
              </a:spcBef>
              <a:buClrTx/>
              <a:buFontTx/>
              <a:buNone/>
              <a:defRPr sz="3000"/>
            </a:lvl1pPr>
          </a:lstStyle>
          <a:p>
            <a:r>
              <a:rPr lang="en-US" altLang="zh-CN" smtClean="0"/>
              <a:t>Click to edit Master subtitle style</a:t>
            </a:r>
            <a:endParaRPr lang="en-US" altLang="zh-CN"/>
          </a:p>
        </p:txBody>
      </p:sp>
      <p:pic>
        <p:nvPicPr>
          <p:cNvPr id="4" name="Picture 3" descr="bayhub_logo_REV3.png"/>
          <p:cNvPicPr>
            <a:picLocks noChangeAspect="1"/>
          </p:cNvPicPr>
          <p:nvPr userDrawn="1"/>
        </p:nvPicPr>
        <p:blipFill>
          <a:blip r:embed="rId2" cstate="print"/>
          <a:srcRect l="26798" t="18742" r="31203" b="67422"/>
          <a:stretch>
            <a:fillRect/>
          </a:stretch>
        </p:blipFill>
        <p:spPr>
          <a:xfrm>
            <a:off x="3140015" y="2489618"/>
            <a:ext cx="5429847" cy="13922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040692-D522-4EFA-A600-C69E9B80420B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株式会社　V-Style</a:t>
            </a: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10CB4-122C-435B-AA86-46D24A20291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84C444-E32A-4AD3-8AC9-D968465FD38A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株式会社　V-Style</a:t>
            </a: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8A6A6-CB27-48A4-9D39-D3BB5EE33362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854075"/>
            <a:ext cx="384810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854075"/>
            <a:ext cx="384810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151074-76A6-4E9C-BF6D-311BBD2BCCE6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株式会社　V-Style</a:t>
            </a: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CBA74-E20B-46E9-9A74-DA3995D5A110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C26079-AC1D-4923-AA6C-AFB727AE54FA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株式会社　V-Style</a:t>
            </a:r>
            <a:endParaRPr lang="en-US" altLang="ja-JP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CBF40-3765-4C1C-9285-E65DD3742D3E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D3E264-417D-469C-929B-969A01369CCA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株式会社　V-Style</a:t>
            </a: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C9A0C-B51B-4E62-8282-CECDBA67873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70E496-C1CF-45E5-BCA5-069ED12BB28D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株式会社　V-Style</a:t>
            </a: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6B4897-3919-411B-A121-D3DC2E26096E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C459EF-0893-4DD2-965F-8464F8C4D3D4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株式会社　V-Style</a:t>
            </a: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1610C0-94A3-4F8E-998B-ADE0A48D9D5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6DD9FD-CB57-4D1C-8CAC-C88E98A30BFC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株式会社　V-Style</a:t>
            </a: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CA309-A1B9-4CA3-A237-B4BD09155B3A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C:\Documents and Settings\All Users\デスクトップ\プレゼンV-Style\ﾃﾝﾌﾟﾚｰﾄ\ﾃﾞｨｽﾌﾟﾚｲ\IT\ﾈｯﾄﾜｰｸ\B_IT_NETW_001\B_IT_NETW_001D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000" tIns="108000" rIns="108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854075"/>
            <a:ext cx="784860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000" tIns="108000" rIns="108000" bIns="108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39000" y="6497638"/>
            <a:ext cx="19050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000" tIns="0" rIns="108000" bIns="108000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+mn-lt"/>
              </a:defRPr>
            </a:lvl1pPr>
          </a:lstStyle>
          <a:p>
            <a:fld id="{AA0ECF3E-56B9-4472-8017-219E1E54A838}" type="datetime1">
              <a:rPr lang="ja-JP" altLang="en-US" smtClean="0"/>
              <a:pPr/>
              <a:t>2018/9/12</a:t>
            </a:fld>
            <a:endParaRPr lang="en-US" altLang="ja-JP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5959475"/>
            <a:ext cx="28956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000" tIns="0" rIns="108000" bIns="0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+mn-lt"/>
              </a:defRPr>
            </a:lvl1pPr>
          </a:lstStyle>
          <a:p>
            <a:r>
              <a:rPr lang="en-US" altLang="ja-JP" dirty="0" err="1" smtClean="0"/>
              <a:t>株式会社</a:t>
            </a:r>
            <a:r>
              <a:rPr lang="en-US" altLang="ja-JP" dirty="0" smtClean="0"/>
              <a:t>　V-Style</a:t>
            </a:r>
            <a:endParaRPr lang="en-US" altLang="ja-JP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497638"/>
            <a:ext cx="71913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000" tIns="0" rIns="108000" bIns="108000" numCol="1" anchor="ctr" anchorCtr="0" compatLnSpc="1">
            <a:prstTxWarp prst="textNoShape">
              <a:avLst/>
            </a:prstTxWarp>
          </a:bodyPr>
          <a:lstStyle>
            <a:lvl1pPr>
              <a:defRPr sz="1500">
                <a:latin typeface="+mn-lt"/>
              </a:defRPr>
            </a:lvl1pPr>
          </a:lstStyle>
          <a:p>
            <a:fld id="{EAE5F3F0-237F-4412-9F18-8BCFE1E38153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ransition/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5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17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4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0.jpeg"/><Relationship Id="rId5" Type="http://schemas.openxmlformats.org/officeDocument/2006/relationships/image" Target="../media/image21.jpeg"/><Relationship Id="rId10" Type="http://schemas.openxmlformats.org/officeDocument/2006/relationships/image" Target="../media/image39.png"/><Relationship Id="rId4" Type="http://schemas.openxmlformats.org/officeDocument/2006/relationships/image" Target="../media/image35.png"/><Relationship Id="rId9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png"/><Relationship Id="rId3" Type="http://schemas.openxmlformats.org/officeDocument/2006/relationships/image" Target="../media/image4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3"/>
          <p:cNvSpPr txBox="1">
            <a:spLocks/>
          </p:cNvSpPr>
          <p:nvPr/>
        </p:nvSpPr>
        <p:spPr>
          <a:xfrm>
            <a:off x="2103146" y="3520438"/>
            <a:ext cx="6675047" cy="3337561"/>
          </a:xfrm>
          <a:prstGeom prst="rect">
            <a:avLst/>
          </a:prstGeom>
        </p:spPr>
        <p:txBody>
          <a:bodyPr/>
          <a:lstStyle/>
          <a:p>
            <a:pPr marR="0" lvl="0" defTabSz="914400" rtl="0" eaLnBrk="0" fontAlgn="base" latinLnBrk="0" hangingPunct="0">
              <a:lnSpc>
                <a:spcPts val="2800"/>
              </a:lnSpc>
              <a:spcBef>
                <a:spcPct val="75000"/>
              </a:spcBef>
              <a:spcAft>
                <a:spcPct val="0"/>
              </a:spcAft>
              <a:buClr>
                <a:srgbClr val="4689C6"/>
              </a:buClr>
              <a:buSzTx/>
              <a:tabLst/>
              <a:defRPr/>
            </a:pPr>
            <a:r>
              <a:rPr kumimoji="0" lang="en-US" altLang="zh-TW" sz="3200" b="1" kern="0" dirty="0" smtClean="0">
                <a:solidFill>
                  <a:srgbClr val="FFFF00"/>
                </a:solidFill>
                <a:latin typeface="Calibri" pitchFamily="34" charset="0"/>
                <a:ea typeface="+mn-ea"/>
              </a:rPr>
              <a:t>		IC</a:t>
            </a:r>
            <a:r>
              <a:rPr kumimoji="0" lang="zh-TW" altLang="en-US" sz="3200" b="1" kern="0" dirty="0" smtClean="0">
                <a:solidFill>
                  <a:srgbClr val="FFFF00"/>
                </a:solidFill>
                <a:latin typeface="Calibri" pitchFamily="34" charset="0"/>
                <a:ea typeface="+mn-ea"/>
              </a:rPr>
              <a:t> 設計 </a:t>
            </a:r>
            <a:r>
              <a:rPr kumimoji="0" lang="en-US" altLang="zh-TW" sz="3200" b="1" kern="0" dirty="0" smtClean="0">
                <a:solidFill>
                  <a:srgbClr val="FFFF00"/>
                </a:solidFill>
                <a:latin typeface="Calibri" pitchFamily="34" charset="0"/>
                <a:ea typeface="+mn-ea"/>
              </a:rPr>
              <a:t> </a:t>
            </a:r>
            <a:r>
              <a:rPr kumimoji="0" lang="en-US" altLang="ja-JP" sz="3200" b="1" kern="0" dirty="0" smtClean="0">
                <a:solidFill>
                  <a:srgbClr val="FFFF00"/>
                </a:solidFill>
                <a:latin typeface="Calibri" pitchFamily="34" charset="0"/>
                <a:ea typeface="+mn-ea"/>
              </a:rPr>
              <a:t>	</a:t>
            </a:r>
          </a:p>
          <a:p>
            <a:pPr marR="0" lvl="0" defTabSz="914400" rtl="0" eaLnBrk="0" fontAlgn="base" latinLnBrk="0" hangingPunct="0">
              <a:lnSpc>
                <a:spcPts val="2800"/>
              </a:lnSpc>
              <a:spcBef>
                <a:spcPct val="75000"/>
              </a:spcBef>
              <a:spcAft>
                <a:spcPct val="0"/>
              </a:spcAft>
              <a:buClr>
                <a:srgbClr val="4689C6"/>
              </a:buClr>
              <a:buSzTx/>
              <a:tabLst/>
              <a:defRPr/>
            </a:pPr>
            <a:r>
              <a:rPr kumimoji="0" lang="zh-TW" altLang="en-US" sz="3200" b="1" kern="0" dirty="0" smtClean="0">
                <a:solidFill>
                  <a:srgbClr val="FFFF00"/>
                </a:solidFill>
                <a:latin typeface="Calibri" pitchFamily="34" charset="0"/>
                <a:ea typeface="+mn-ea"/>
              </a:rPr>
              <a:t>從初創到美國 </a:t>
            </a:r>
            <a:r>
              <a:rPr kumimoji="0" lang="en-US" altLang="zh-TW" sz="3200" b="1" kern="0" dirty="0" smtClean="0">
                <a:solidFill>
                  <a:srgbClr val="FFFF00"/>
                </a:solidFill>
                <a:latin typeface="Calibri" pitchFamily="34" charset="0"/>
                <a:ea typeface="+mn-ea"/>
              </a:rPr>
              <a:t>NASDAQ</a:t>
            </a:r>
            <a:r>
              <a:rPr kumimoji="0" lang="zh-TW" altLang="en-US" sz="3200" b="1" kern="0" dirty="0" smtClean="0">
                <a:solidFill>
                  <a:srgbClr val="FFFF00"/>
                </a:solidFill>
                <a:latin typeface="Calibri" pitchFamily="34" charset="0"/>
                <a:ea typeface="+mn-ea"/>
              </a:rPr>
              <a:t>上市的歴程分享和産業趨勢的展望</a:t>
            </a:r>
            <a:r>
              <a:rPr kumimoji="0" lang="en-US" altLang="ja-JP" sz="3200" b="1" kern="0" dirty="0" smtClean="0">
                <a:solidFill>
                  <a:srgbClr val="FFFF00"/>
                </a:solidFill>
                <a:latin typeface="Calibri" pitchFamily="34" charset="0"/>
                <a:ea typeface="+mn-ea"/>
              </a:rPr>
              <a:t>	</a:t>
            </a:r>
          </a:p>
          <a:p>
            <a:pPr marR="0" lvl="0" defTabSz="914400" rtl="0" eaLnBrk="0" fontAlgn="base" latinLnBrk="0" hangingPunct="0">
              <a:lnSpc>
                <a:spcPts val="2800"/>
              </a:lnSpc>
              <a:spcBef>
                <a:spcPct val="75000"/>
              </a:spcBef>
              <a:spcAft>
                <a:spcPct val="0"/>
              </a:spcAft>
              <a:buClr>
                <a:srgbClr val="4689C6"/>
              </a:buClr>
              <a:buSzTx/>
              <a:tabLst/>
              <a:defRPr/>
            </a:pPr>
            <a:r>
              <a:rPr kumimoji="0" lang="en-US" altLang="ja-JP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			</a:t>
            </a:r>
            <a:r>
              <a:rPr kumimoji="0" lang="zh-TW" alt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黄奕紹 </a:t>
            </a:r>
            <a:r>
              <a:rPr kumimoji="0" lang="en-US" altLang="zh-TW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Max Huang </a:t>
            </a:r>
            <a:endParaRPr kumimoji="0" lang="en-US" altLang="ja-JP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R="0" lvl="0" defTabSz="914400" rtl="0" eaLnBrk="0" fontAlgn="base" latinLnBrk="0" hangingPunct="0">
              <a:lnSpc>
                <a:spcPts val="2800"/>
              </a:lnSpc>
              <a:spcBef>
                <a:spcPct val="75000"/>
              </a:spcBef>
              <a:spcAft>
                <a:spcPct val="0"/>
              </a:spcAft>
              <a:buClr>
                <a:srgbClr val="4689C6"/>
              </a:buClr>
              <a:buSzTx/>
              <a:tabLst/>
              <a:defRPr/>
            </a:pPr>
            <a:r>
              <a:rPr kumimoji="0" lang="en-US" altLang="ja-JP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			9/21/2018</a:t>
            </a:r>
          </a:p>
          <a:p>
            <a:pPr marR="0" lvl="0" defTabSz="914400" rtl="0" eaLnBrk="0" fontAlgn="base" latinLnBrk="0" hangingPunct="0">
              <a:lnSpc>
                <a:spcPts val="2800"/>
              </a:lnSpc>
              <a:spcBef>
                <a:spcPct val="75000"/>
              </a:spcBef>
              <a:spcAft>
                <a:spcPct val="0"/>
              </a:spcAft>
              <a:buClr>
                <a:srgbClr val="4689C6"/>
              </a:buClr>
              <a:buSzTx/>
              <a:tabLst/>
              <a:defRPr/>
            </a:pPr>
            <a:endParaRPr kumimoji="0" lang="en-US" altLang="ja-JP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ＭＳ Ｐゴシック" pitchFamily="50" charset="-128"/>
              <a:cs typeface="+mn-cs"/>
            </a:endParaRPr>
          </a:p>
        </p:txBody>
      </p:sp>
      <p:pic>
        <p:nvPicPr>
          <p:cNvPr id="10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  <p:pic>
        <p:nvPicPr>
          <p:cNvPr id="1026" name="Picture 2" descr="C:\Users\Max\Dropbox\Max_personal\max_huang_52807_528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3074" y="411513"/>
            <a:ext cx="2194536" cy="3280254"/>
          </a:xfrm>
          <a:prstGeom prst="rect">
            <a:avLst/>
          </a:prstGeom>
          <a:noFill/>
        </p:spPr>
      </p:pic>
    </p:spTree>
  </p:cSld>
  <p:clrMapOvr>
    <a:masterClrMapping/>
  </p:clrMapOvr>
  <p:transition advTm="843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/>
          <p:nvPr/>
        </p:nvGrpSpPr>
        <p:grpSpPr>
          <a:xfrm>
            <a:off x="2339752" y="1143025"/>
            <a:ext cx="6804248" cy="4639169"/>
            <a:chOff x="341784" y="450105"/>
            <a:chExt cx="8593623" cy="5859215"/>
          </a:xfrm>
        </p:grpSpPr>
        <p:grpSp>
          <p:nvGrpSpPr>
            <p:cNvPr id="3" name="Group 15"/>
            <p:cNvGrpSpPr/>
            <p:nvPr/>
          </p:nvGrpSpPr>
          <p:grpSpPr>
            <a:xfrm>
              <a:off x="341784" y="450105"/>
              <a:ext cx="8593623" cy="5859215"/>
              <a:chOff x="341784" y="450105"/>
              <a:chExt cx="8593623" cy="5859215"/>
            </a:xfrm>
          </p:grpSpPr>
          <p:grpSp>
            <p:nvGrpSpPr>
              <p:cNvPr id="4" name="Group 8"/>
              <p:cNvGrpSpPr/>
              <p:nvPr/>
            </p:nvGrpSpPr>
            <p:grpSpPr>
              <a:xfrm>
                <a:off x="341784" y="2060848"/>
                <a:ext cx="8262664" cy="4248472"/>
                <a:chOff x="179512" y="908720"/>
                <a:chExt cx="9217024" cy="4680520"/>
              </a:xfrm>
            </p:grpSpPr>
            <p:pic>
              <p:nvPicPr>
                <p:cNvPr id="1026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1800" t="13105" r="5777" b="32896"/>
                <a:stretch>
                  <a:fillRect/>
                </a:stretch>
              </p:blipFill>
              <p:spPr bwMode="auto">
                <a:xfrm>
                  <a:off x="179512" y="908720"/>
                  <a:ext cx="9217024" cy="37444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28" name="Picture 4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 l="1622" t="67654" r="5955" b="19885"/>
                <a:stretch>
                  <a:fillRect/>
                </a:stretch>
              </p:blipFill>
              <p:spPr bwMode="auto">
                <a:xfrm>
                  <a:off x="179512" y="4725144"/>
                  <a:ext cx="9217024" cy="8640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966532" y="450105"/>
                <a:ext cx="4968875" cy="26749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11" name="TextBox 10"/>
            <p:cNvSpPr txBox="1"/>
            <p:nvPr/>
          </p:nvSpPr>
          <p:spPr>
            <a:xfrm>
              <a:off x="6708193" y="4092192"/>
              <a:ext cx="1048420" cy="463943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Calibri" pitchFamily="34" charset="0"/>
                </a:rPr>
                <a:t>UHS-II</a:t>
              </a:r>
              <a:endParaRPr lang="en-US" sz="2000" dirty="0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 flipH="1">
              <a:off x="5724128" y="4293096"/>
              <a:ext cx="1008112" cy="36004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3" name="Title 2"/>
          <p:cNvSpPr>
            <a:spLocks noGrp="1"/>
          </p:cNvSpPr>
          <p:nvPr>
            <p:ph type="title"/>
          </p:nvPr>
        </p:nvSpPr>
        <p:spPr>
          <a:xfrm>
            <a:off x="173023" y="188640"/>
            <a:ext cx="8719457" cy="443198"/>
          </a:xfrm>
        </p:spPr>
        <p:txBody>
          <a:bodyPr/>
          <a:lstStyle/>
          <a:p>
            <a:r>
              <a:rPr lang="en-US" altLang="ja-JP" sz="2400" b="1" dirty="0" smtClean="0">
                <a:solidFill>
                  <a:srgbClr val="002060"/>
                </a:solidFill>
                <a:latin typeface="Calibri" pitchFamily="34" charset="0"/>
              </a:rPr>
              <a:t>Sony ,  FujiFilm and Leica Mirrorless DSLR enabled by BayHub SD host controller</a:t>
            </a:r>
            <a:endParaRPr lang="en-US" sz="2400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39266" name="Picture 2" descr="image00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55878"/>
            <a:ext cx="2854292" cy="2370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  <p:sp>
        <p:nvSpPr>
          <p:cNvPr id="18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6" name="Picture 2" descr="C:\Users\Max Huang\Pictures\sony a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4383339"/>
            <a:ext cx="3108976" cy="2068882"/>
          </a:xfrm>
          <a:prstGeom prst="rect">
            <a:avLst/>
          </a:prstGeom>
          <a:noFill/>
        </p:spPr>
      </p:pic>
      <p:pic>
        <p:nvPicPr>
          <p:cNvPr id="1027" name="Picture 3" descr="C:\Users\Max Huang\Pictures\sony a9-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0415" y="4434829"/>
            <a:ext cx="2894192" cy="1925953"/>
          </a:xfrm>
          <a:prstGeom prst="rect">
            <a:avLst/>
          </a:prstGeom>
          <a:noFill/>
        </p:spPr>
      </p:pic>
      <p:pic>
        <p:nvPicPr>
          <p:cNvPr id="5" name="Picture 2" descr="C:\Users\Max\Pictures\Leica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91854" y="960147"/>
            <a:ext cx="1685930" cy="1685930"/>
          </a:xfrm>
          <a:prstGeom prst="rect">
            <a:avLst/>
          </a:prstGeom>
          <a:noFill/>
        </p:spPr>
      </p:pic>
      <p:pic>
        <p:nvPicPr>
          <p:cNvPr id="7" name="Picture 3" descr="C:\Users\Max\Pictures\Leica TL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7975" y="4526268"/>
            <a:ext cx="1920219" cy="192021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0"/>
          <p:cNvSpPr txBox="1">
            <a:spLocks noChangeArrowheads="1"/>
          </p:cNvSpPr>
          <p:nvPr/>
        </p:nvSpPr>
        <p:spPr bwMode="auto">
          <a:xfrm>
            <a:off x="0" y="908720"/>
            <a:ext cx="9144000" cy="554400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1100" dirty="0">
              <a:latin typeface="Calibri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004" y="175940"/>
            <a:ext cx="9036496" cy="7511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noProof="0" dirty="0" smtClean="0">
                <a:solidFill>
                  <a:srgbClr val="002060"/>
                </a:solidFill>
                <a:latin typeface="Calibri" pitchFamily="34" charset="0"/>
                <a:ea typeface="+mj-ea"/>
                <a:cs typeface="+mj-cs"/>
              </a:rPr>
              <a:t>HP and </a:t>
            </a:r>
            <a:r>
              <a:rPr lang="en-US" sz="2800" b="1" kern="0" noProof="0" smtClean="0">
                <a:solidFill>
                  <a:srgbClr val="002060"/>
                </a:solidFill>
                <a:latin typeface="Calibri" pitchFamily="34" charset="0"/>
                <a:ea typeface="+mj-ea"/>
                <a:cs typeface="+mj-cs"/>
              </a:rPr>
              <a:t>DELL CloudBook </a:t>
            </a:r>
            <a:r>
              <a:rPr lang="en-US" sz="2800" b="1" kern="0" noProof="0" dirty="0" smtClean="0">
                <a:solidFill>
                  <a:srgbClr val="002060"/>
                </a:solidFill>
                <a:latin typeface="Calibri" pitchFamily="34" charset="0"/>
                <a:ea typeface="+mj-ea"/>
                <a:cs typeface="+mj-cs"/>
              </a:rPr>
              <a:t>enabled by BayHub eMMC bridge</a:t>
            </a:r>
            <a:endParaRPr kumimoji="1" 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980728"/>
            <a:ext cx="8964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eaLnBrk="0" hangingPunc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q"/>
              <a:defRPr/>
            </a:pPr>
            <a:r>
              <a:rPr kumimoji="0" lang="en-US" altLang="ja-JP" sz="2800" b="1" kern="0" dirty="0" smtClean="0">
                <a:solidFill>
                  <a:srgbClr val="002060"/>
                </a:solidFill>
                <a:latin typeface="Calibri" pitchFamily="34" charset="0"/>
              </a:rPr>
              <a:t>OZ788WR2 (BayHub SATA to eMMC storage bridge) enables HP and DELL Cloud PC starting from </a:t>
            </a:r>
            <a:r>
              <a:rPr kumimoji="0" lang="en-US" altLang="ja-JP" sz="3600" b="1" kern="0" dirty="0" smtClean="0">
                <a:solidFill>
                  <a:srgbClr val="FF0000"/>
                </a:solidFill>
                <a:latin typeface="Calibri" pitchFamily="34" charset="0"/>
              </a:rPr>
              <a:t>$149.99 </a:t>
            </a:r>
            <a:endParaRPr kumimoji="0" lang="en-US" altLang="zh-CN" sz="3600" b="1" kern="0" dirty="0" smtClean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2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  <p:sp>
        <p:nvSpPr>
          <p:cNvPr id="14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4572000" y="1916832"/>
            <a:ext cx="4252173" cy="4248472"/>
            <a:chOff x="4427984" y="1916832"/>
            <a:chExt cx="3964141" cy="3672408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27984" y="1916832"/>
              <a:ext cx="1931970" cy="3672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74886" y="1916832"/>
              <a:ext cx="2017239" cy="3672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988840"/>
            <a:ext cx="390200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581128"/>
            <a:ext cx="3744416" cy="157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0"/>
          <p:cNvSpPr txBox="1">
            <a:spLocks noChangeArrowheads="1"/>
          </p:cNvSpPr>
          <p:nvPr/>
        </p:nvSpPr>
        <p:spPr bwMode="auto">
          <a:xfrm>
            <a:off x="0" y="908720"/>
            <a:ext cx="9144000" cy="554400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1100" dirty="0">
              <a:latin typeface="Calibri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004" y="175940"/>
            <a:ext cx="9036496" cy="7511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noProof="0" dirty="0" smtClean="0">
                <a:solidFill>
                  <a:srgbClr val="002060"/>
                </a:solidFill>
                <a:latin typeface="Calibri" pitchFamily="34" charset="0"/>
                <a:ea typeface="+mj-ea"/>
                <a:cs typeface="+mj-cs"/>
              </a:rPr>
              <a:t>HP mainstream PC enabled by iSD companion chip </a:t>
            </a:r>
            <a:endParaRPr kumimoji="1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980728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eaLnBrk="0" hangingPunc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q"/>
              <a:defRPr/>
            </a:pPr>
            <a:r>
              <a:rPr kumimoji="0" lang="en-US" altLang="ja-JP" sz="2800" b="1" kern="0" dirty="0" smtClean="0">
                <a:solidFill>
                  <a:srgbClr val="002060"/>
                </a:solidFill>
                <a:latin typeface="Calibri" pitchFamily="34" charset="0"/>
              </a:rPr>
              <a:t>BH201 enables iSD for HP commercial mainstream notebook 14” and 15”</a:t>
            </a:r>
            <a:endParaRPr kumimoji="0" lang="en-US" altLang="zh-CN" sz="3600" b="1" kern="0" dirty="0" smtClean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2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  <p:sp>
        <p:nvSpPr>
          <p:cNvPr id="14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88840"/>
            <a:ext cx="591461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330138"/>
            <a:ext cx="5697265" cy="308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0"/>
          <p:cNvSpPr txBox="1">
            <a:spLocks noChangeArrowheads="1"/>
          </p:cNvSpPr>
          <p:nvPr/>
        </p:nvSpPr>
        <p:spPr bwMode="auto">
          <a:xfrm>
            <a:off x="0" y="908720"/>
            <a:ext cx="9144000" cy="554400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1100" dirty="0">
              <a:latin typeface="Calibri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004" y="175940"/>
            <a:ext cx="9036496" cy="7511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 smtClean="0">
                <a:solidFill>
                  <a:srgbClr val="002060"/>
                </a:solidFill>
                <a:latin typeface="Calibri" pitchFamily="34" charset="0"/>
                <a:ea typeface="+mj-ea"/>
                <a:cs typeface="+mj-cs"/>
              </a:rPr>
              <a:t>IC </a:t>
            </a:r>
            <a:r>
              <a:rPr lang="en-US" sz="3200" b="1" kern="0" dirty="0" err="1" smtClean="0">
                <a:solidFill>
                  <a:srgbClr val="002060"/>
                </a:solidFill>
                <a:latin typeface="Calibri" pitchFamily="34" charset="0"/>
                <a:ea typeface="+mj-ea"/>
                <a:cs typeface="+mj-cs"/>
              </a:rPr>
              <a:t>Fabless</a:t>
            </a:r>
            <a:r>
              <a:rPr lang="en-US" sz="3200" b="1" kern="0" dirty="0" smtClean="0">
                <a:solidFill>
                  <a:srgbClr val="002060"/>
                </a:solidFill>
                <a:latin typeface="Calibri" pitchFamily="34" charset="0"/>
                <a:ea typeface="+mj-ea"/>
                <a:cs typeface="+mj-cs"/>
              </a:rPr>
              <a:t> Design company history timeline  </a:t>
            </a:r>
            <a:r>
              <a:rPr lang="en-US" sz="3200" b="1" kern="0" noProof="0" dirty="0" smtClean="0">
                <a:solidFill>
                  <a:srgbClr val="002060"/>
                </a:solidFill>
                <a:latin typeface="Calibri" pitchFamily="34" charset="0"/>
                <a:ea typeface="+mj-ea"/>
                <a:cs typeface="+mj-cs"/>
              </a:rPr>
              <a:t> </a:t>
            </a:r>
            <a:endParaRPr kumimoji="1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2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  <p:sp>
        <p:nvSpPr>
          <p:cNvPr id="14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806" y="1051586"/>
            <a:ext cx="8046632" cy="5431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0"/>
          <p:cNvSpPr txBox="1">
            <a:spLocks noChangeArrowheads="1"/>
          </p:cNvSpPr>
          <p:nvPr/>
        </p:nvSpPr>
        <p:spPr bwMode="auto">
          <a:xfrm>
            <a:off x="0" y="685830"/>
            <a:ext cx="9144000" cy="5544000"/>
          </a:xfrm>
          <a:prstGeom prst="rect">
            <a:avLst/>
          </a:prstGeom>
          <a:solidFill>
            <a:schemeClr val="accent3">
              <a:alpha val="75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1100" dirty="0">
              <a:latin typeface="Calibri" pitchFamily="34" charset="0"/>
            </a:endParaRPr>
          </a:p>
        </p:txBody>
      </p:sp>
      <p:sp>
        <p:nvSpPr>
          <p:cNvPr id="8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4004" y="175940"/>
            <a:ext cx="9036496" cy="7511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96404" y="188640"/>
            <a:ext cx="9036496" cy="7511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Success Key Factors =  “ </a:t>
            </a:r>
            <a:r>
              <a:rPr lang="en-US" sz="32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TIPS</a:t>
            </a:r>
            <a:r>
              <a:rPr lang="en-US" sz="32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” </a:t>
            </a:r>
            <a:endParaRPr kumimoji="1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07504" y="1025661"/>
            <a:ext cx="8762129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5600" indent="-355600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292929"/>
                </a:solidFill>
                <a:latin typeface="Calibri" pitchFamily="34" charset="0"/>
              </a:rPr>
              <a:t> </a:t>
            </a:r>
            <a:r>
              <a:rPr lang="en-US" sz="2800" b="1" dirty="0" smtClean="0">
                <a:solidFill>
                  <a:srgbClr val="CC6600"/>
                </a:solidFill>
                <a:latin typeface="Calibri" pitchFamily="34" charset="0"/>
              </a:rPr>
              <a:t>T</a:t>
            </a:r>
            <a:r>
              <a:rPr lang="en-US" sz="2800" b="1" dirty="0" smtClean="0">
                <a:solidFill>
                  <a:srgbClr val="292929"/>
                </a:solidFill>
                <a:latin typeface="Calibri" pitchFamily="34" charset="0"/>
              </a:rPr>
              <a:t>rend : Look</a:t>
            </a:r>
            <a:r>
              <a:rPr lang="en-US" sz="2800" b="1" dirty="0" smtClean="0">
                <a:solidFill>
                  <a:srgbClr val="002060"/>
                </a:solidFill>
                <a:latin typeface="Calibri" pitchFamily="34" charset="0"/>
              </a:rPr>
              <a:t> into  the future big </a:t>
            </a:r>
            <a:r>
              <a:rPr lang="en-US" sz="2800" b="1" dirty="0" smtClean="0">
                <a:solidFill>
                  <a:srgbClr val="292929"/>
                </a:solidFill>
                <a:latin typeface="Calibri" pitchFamily="34" charset="0"/>
              </a:rPr>
              <a:t>T</a:t>
            </a:r>
            <a:r>
              <a:rPr lang="en-US" sz="2800" b="1" dirty="0" smtClean="0">
                <a:solidFill>
                  <a:srgbClr val="002060"/>
                </a:solidFill>
                <a:latin typeface="Calibri" pitchFamily="34" charset="0"/>
              </a:rPr>
              <a:t>rend  </a:t>
            </a:r>
          </a:p>
          <a:p>
            <a:pPr marL="355600" indent="-355600"/>
            <a:endParaRPr lang="en-US" sz="28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marL="355600" indent="-355600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C00000"/>
                </a:solidFill>
                <a:latin typeface="Calibri" pitchFamily="34" charset="0"/>
              </a:rPr>
              <a:t>I</a:t>
            </a:r>
            <a:r>
              <a:rPr lang="en-US" sz="2800" b="1" dirty="0" smtClean="0">
                <a:solidFill>
                  <a:srgbClr val="002060"/>
                </a:solidFill>
                <a:latin typeface="Calibri" pitchFamily="34" charset="0"/>
              </a:rPr>
              <a:t>nternational Global View </a:t>
            </a:r>
          </a:p>
          <a:p>
            <a:pPr marL="812800" lvl="1" indent="-355600"/>
            <a:r>
              <a:rPr lang="en-US" sz="2800" b="1" dirty="0" smtClean="0">
                <a:solidFill>
                  <a:srgbClr val="002060"/>
                </a:solidFill>
                <a:latin typeface="Calibri" pitchFamily="34" charset="0"/>
              </a:rPr>
              <a:t>				&amp; Long term view</a:t>
            </a:r>
            <a:r>
              <a:rPr lang="en-US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</a:p>
          <a:p>
            <a:pPr marL="812800" lvl="1" indent="-355600">
              <a:buFont typeface="Wingdings" pitchFamily="2" charset="2"/>
              <a:buChar char="q"/>
            </a:pPr>
            <a:endParaRPr lang="en-US" sz="28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355600" lvl="1" indent="-355600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P</a:t>
            </a:r>
            <a:r>
              <a:rPr lang="en-US" sz="28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assion &amp; Persistent   </a:t>
            </a:r>
          </a:p>
          <a:p>
            <a:pPr marL="355600" indent="-355600"/>
            <a:endParaRPr lang="en-US" sz="2800" b="1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355600" indent="-355600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292929"/>
                </a:solidFill>
                <a:latin typeface="Calibri" pitchFamily="34" charset="0"/>
              </a:rPr>
              <a:t>L</a:t>
            </a:r>
            <a:r>
              <a:rPr lang="en-US" sz="2800" b="1" dirty="0" smtClean="0">
                <a:solidFill>
                  <a:srgbClr val="002060"/>
                </a:solidFill>
                <a:latin typeface="Calibri" pitchFamily="34" charset="0"/>
              </a:rPr>
              <a:t>earning among the </a:t>
            </a:r>
            <a:r>
              <a:rPr lang="en-US" sz="2800" b="1" dirty="0" smtClean="0">
                <a:solidFill>
                  <a:srgbClr val="C00000"/>
                </a:solidFill>
                <a:latin typeface="Calibri" pitchFamily="34" charset="0"/>
              </a:rPr>
              <a:t>S</a:t>
            </a:r>
            <a:r>
              <a:rPr lang="en-US" sz="2800" b="1" dirty="0" smtClean="0">
                <a:solidFill>
                  <a:srgbClr val="002060"/>
                </a:solidFill>
                <a:latin typeface="Calibri" pitchFamily="34" charset="0"/>
              </a:rPr>
              <a:t>malls  </a:t>
            </a:r>
          </a:p>
          <a:p>
            <a:pPr marL="355600" indent="-355600">
              <a:buFont typeface="Wingdings" pitchFamily="2" charset="2"/>
              <a:buChar char="q"/>
            </a:pPr>
            <a:endParaRPr lang="en-US" sz="28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355600" indent="-355600"/>
            <a:r>
              <a:rPr lang="en-US" sz="28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</a:p>
          <a:p>
            <a:pPr marL="355600" indent="-355600">
              <a:buFont typeface="Wingdings" pitchFamily="2" charset="2"/>
              <a:buChar char="q"/>
            </a:pPr>
            <a:endParaRPr lang="en-US" sz="2800" b="1" dirty="0" smtClean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026" name="Picture 2" descr="C:\Users\Max Huang\Pictures\pas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0634" y="2971805"/>
            <a:ext cx="1554463" cy="1080612"/>
          </a:xfrm>
          <a:prstGeom prst="rect">
            <a:avLst/>
          </a:prstGeom>
          <a:noFill/>
        </p:spPr>
      </p:pic>
      <p:pic>
        <p:nvPicPr>
          <p:cNvPr id="1027" name="Picture 3" descr="C:\Users\Max Huang\Pictures\how-to-find-your-passi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23731" y="777269"/>
            <a:ext cx="1650128" cy="1031880"/>
          </a:xfrm>
          <a:prstGeom prst="rect">
            <a:avLst/>
          </a:prstGeom>
          <a:noFill/>
        </p:spPr>
      </p:pic>
      <p:pic>
        <p:nvPicPr>
          <p:cNvPr id="1028" name="Picture 4" descr="C:\Users\Max Huang\Pictures\global-vi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40853" y="1965976"/>
            <a:ext cx="1929764" cy="1490988"/>
          </a:xfrm>
          <a:prstGeom prst="rect">
            <a:avLst/>
          </a:prstGeom>
          <a:noFill/>
        </p:spPr>
      </p:pic>
      <p:pic>
        <p:nvPicPr>
          <p:cNvPr id="1029" name="Picture 5" descr="C:\Users\Max Huang\Pictures\Innovation-based-Learning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80561" y="4617707"/>
            <a:ext cx="2295525" cy="1595438"/>
          </a:xfrm>
          <a:prstGeom prst="rect">
            <a:avLst/>
          </a:prstGeom>
          <a:noFill/>
        </p:spPr>
      </p:pic>
      <p:pic>
        <p:nvPicPr>
          <p:cNvPr id="1030" name="Picture 6" descr="C:\Users\Max Huang\Pictures\future-sign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80200" y="4069073"/>
            <a:ext cx="2463800" cy="1962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Box 7"/>
          <p:cNvSpPr txBox="1">
            <a:spLocks noChangeArrowheads="1"/>
          </p:cNvSpPr>
          <p:nvPr/>
        </p:nvSpPr>
        <p:spPr bwMode="auto">
          <a:xfrm>
            <a:off x="2387600" y="2663825"/>
            <a:ext cx="41013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US" sz="6600" b="1" dirty="0">
                <a:solidFill>
                  <a:srgbClr val="002060"/>
                </a:solidFill>
                <a:latin typeface="Calibri" pitchFamily="34" charset="0"/>
                <a:ea typeface="+mn-ea"/>
              </a:rPr>
              <a:t>Thank you!</a:t>
            </a:r>
          </a:p>
        </p:txBody>
      </p:sp>
      <p:pic>
        <p:nvPicPr>
          <p:cNvPr id="4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  <p:sp>
        <p:nvSpPr>
          <p:cNvPr id="6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Box 7"/>
          <p:cNvSpPr txBox="1">
            <a:spLocks noChangeArrowheads="1"/>
          </p:cNvSpPr>
          <p:nvPr/>
        </p:nvSpPr>
        <p:spPr bwMode="auto">
          <a:xfrm>
            <a:off x="369641" y="1347378"/>
            <a:ext cx="689330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en-US" sz="4400" b="1" dirty="0" smtClean="0">
              <a:solidFill>
                <a:srgbClr val="002060"/>
              </a:solidFill>
              <a:latin typeface="Calibri" pitchFamily="34" charset="0"/>
              <a:ea typeface="+mn-ea"/>
            </a:endParaRPr>
          </a:p>
          <a:p>
            <a:pPr algn="ctr">
              <a:defRPr/>
            </a:pPr>
            <a:endParaRPr kumimoji="0" lang="en-US" sz="4400" b="1" dirty="0" smtClean="0">
              <a:solidFill>
                <a:srgbClr val="002060"/>
              </a:solidFill>
              <a:latin typeface="Calibri" pitchFamily="34" charset="0"/>
              <a:ea typeface="+mn-ea"/>
            </a:endParaRPr>
          </a:p>
          <a:p>
            <a:pPr algn="ctr">
              <a:defRPr/>
            </a:pPr>
            <a:endParaRPr kumimoji="0" lang="en-US" sz="4400" b="1" dirty="0">
              <a:solidFill>
                <a:srgbClr val="002060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4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209800" y="6324600"/>
            <a:ext cx="464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ja-JP" i="1" dirty="0">
                <a:solidFill>
                  <a:srgbClr val="FF0000"/>
                </a:solidFill>
                <a:latin typeface="Calibri" pitchFamily="34" charset="0"/>
              </a:rPr>
              <a:t>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9007" y="287383"/>
            <a:ext cx="7080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 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68" y="685830"/>
            <a:ext cx="8686704" cy="6463308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	</a:t>
            </a:r>
            <a:r>
              <a:rPr lang="zh-TW" altLang="en-US" dirty="0" smtClean="0"/>
              <a:t>來自故鄉台中市</a:t>
            </a:r>
          </a:p>
          <a:p>
            <a:r>
              <a:rPr lang="en-US" altLang="zh-TW" dirty="0" smtClean="0"/>
              <a:t>1981 </a:t>
            </a:r>
            <a:r>
              <a:rPr lang="zh-TW" altLang="en-US" dirty="0" smtClean="0"/>
              <a:t>： 北上考入輔大電子工程系第五屆。系主任黃永文教授</a:t>
            </a:r>
          </a:p>
          <a:p>
            <a:r>
              <a:rPr lang="en-US" altLang="zh-TW" dirty="0" smtClean="0"/>
              <a:t>1985 </a:t>
            </a:r>
            <a:r>
              <a:rPr lang="zh-TW" altLang="en-US" dirty="0" smtClean="0"/>
              <a:t>： 畢業輔大電子</a:t>
            </a:r>
          </a:p>
          <a:p>
            <a:r>
              <a:rPr lang="en-US" altLang="zh-TW" dirty="0" smtClean="0"/>
              <a:t>1987:  </a:t>
            </a:r>
            <a:r>
              <a:rPr lang="zh-TW" altLang="en-US" dirty="0" smtClean="0"/>
              <a:t>回系上當一年助敎，系主任羅榮華教授</a:t>
            </a:r>
          </a:p>
          <a:p>
            <a:r>
              <a:rPr lang="en-US" altLang="zh-TW" dirty="0" smtClean="0"/>
              <a:t>1990:  </a:t>
            </a:r>
            <a:r>
              <a:rPr lang="en-US" dirty="0" smtClean="0"/>
              <a:t>SUNY -Stony Brook MS EE degree </a:t>
            </a:r>
            <a:r>
              <a:rPr lang="zh-TW" altLang="en-US" dirty="0" smtClean="0"/>
              <a:t>畢業</a:t>
            </a:r>
          </a:p>
          <a:p>
            <a:r>
              <a:rPr lang="en-US" altLang="zh-TW" dirty="0" smtClean="0"/>
              <a:t>	</a:t>
            </a:r>
            <a:r>
              <a:rPr lang="zh-TW" altLang="en-US" dirty="0" smtClean="0"/>
              <a:t>進入</a:t>
            </a:r>
            <a:r>
              <a:rPr lang="en-US" dirty="0" smtClean="0"/>
              <a:t>US LSI Logic Inc  as IC design engineer </a:t>
            </a:r>
          </a:p>
          <a:p>
            <a:r>
              <a:rPr lang="en-US" dirty="0" smtClean="0"/>
              <a:t>	</a:t>
            </a:r>
            <a:r>
              <a:rPr lang="zh-TW" altLang="en-US" dirty="0" smtClean="0"/>
              <a:t>進入 </a:t>
            </a:r>
            <a:r>
              <a:rPr lang="en-US" dirty="0" smtClean="0"/>
              <a:t>IBM as </a:t>
            </a:r>
            <a:r>
              <a:rPr lang="en-US" altLang="zh-TW" dirty="0" smtClean="0"/>
              <a:t>T</a:t>
            </a:r>
            <a:r>
              <a:rPr lang="en-US" dirty="0" smtClean="0"/>
              <a:t>echnical </a:t>
            </a:r>
            <a:r>
              <a:rPr lang="en-US" altLang="zh-TW" dirty="0" smtClean="0"/>
              <a:t>M</a:t>
            </a:r>
            <a:r>
              <a:rPr lang="en-US" dirty="0" smtClean="0"/>
              <a:t>arketing </a:t>
            </a:r>
          </a:p>
          <a:p>
            <a:r>
              <a:rPr lang="en-US" dirty="0" smtClean="0"/>
              <a:t>	Green Logic 1</a:t>
            </a:r>
            <a:r>
              <a:rPr lang="en-US" baseline="30000" dirty="0" smtClean="0"/>
              <a:t>st</a:t>
            </a:r>
            <a:r>
              <a:rPr lang="en-US" dirty="0" smtClean="0"/>
              <a:t> start-up company co-founder</a:t>
            </a:r>
          </a:p>
          <a:p>
            <a:r>
              <a:rPr lang="en-US" dirty="0" smtClean="0"/>
              <a:t>1995 :  O</a:t>
            </a:r>
            <a:r>
              <a:rPr lang="en-US" baseline="-25000" dirty="0" smtClean="0"/>
              <a:t>2</a:t>
            </a:r>
            <a:r>
              <a:rPr lang="en-US" dirty="0" smtClean="0"/>
              <a:t>Micro </a:t>
            </a:r>
            <a:r>
              <a:rPr lang="zh-TW" altLang="en-US" dirty="0" smtClean="0"/>
              <a:t>創業 </a:t>
            </a:r>
            <a:r>
              <a:rPr lang="en-US" altLang="zh-TW" dirty="0" smtClean="0"/>
              <a:t>Co-founder /</a:t>
            </a:r>
            <a:r>
              <a:rPr lang="en-US" altLang="zh-TW" dirty="0" err="1" smtClean="0"/>
              <a:t>Sr.VP</a:t>
            </a:r>
            <a:endParaRPr lang="zh-TW" altLang="en-US" dirty="0" smtClean="0"/>
          </a:p>
          <a:p>
            <a:r>
              <a:rPr lang="en-US" altLang="zh-TW" dirty="0" smtClean="0"/>
              <a:t>2000: 	OIIM -</a:t>
            </a:r>
            <a:r>
              <a:rPr lang="en-US" dirty="0" smtClean="0"/>
              <a:t>NSADAQ IPO </a:t>
            </a:r>
            <a:r>
              <a:rPr lang="zh-TW" altLang="en-US" dirty="0" smtClean="0"/>
              <a:t>上市 </a:t>
            </a:r>
            <a:r>
              <a:rPr lang="en-US" altLang="zh-TW" dirty="0" smtClean="0"/>
              <a:t>. </a:t>
            </a:r>
          </a:p>
          <a:p>
            <a:r>
              <a:rPr lang="en-US" altLang="zh-TW" dirty="0" smtClean="0"/>
              <a:t>	Company valuation once was $950M USD		</a:t>
            </a:r>
            <a:endParaRPr lang="zh-TW" altLang="en-US" dirty="0" smtClean="0"/>
          </a:p>
          <a:p>
            <a:r>
              <a:rPr lang="en-US" altLang="zh-TW" dirty="0" smtClean="0"/>
              <a:t>2013 ~ now: </a:t>
            </a:r>
          </a:p>
          <a:p>
            <a:r>
              <a:rPr lang="en-US" altLang="zh-TW" dirty="0" smtClean="0"/>
              <a:t>	P</a:t>
            </a:r>
            <a:r>
              <a:rPr lang="en-US" dirty="0" smtClean="0"/>
              <a:t>resident of </a:t>
            </a:r>
            <a:r>
              <a:rPr lang="en-US" dirty="0" err="1" smtClean="0"/>
              <a:t>Bayhub</a:t>
            </a:r>
            <a:r>
              <a:rPr lang="en-US" dirty="0" smtClean="0"/>
              <a:t> Technology Ltd. </a:t>
            </a:r>
          </a:p>
          <a:p>
            <a:r>
              <a:rPr lang="en-US" dirty="0" smtClean="0"/>
              <a:t>	Living with family in San Jose (Silicon Valley), CA 	</a:t>
            </a:r>
          </a:p>
          <a:p>
            <a:endParaRPr lang="en-US" dirty="0" smtClean="0"/>
          </a:p>
          <a:p>
            <a:pPr marL="342900" indent="-342900"/>
            <a:r>
              <a:rPr lang="en-US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</a:p>
          <a:p>
            <a:pPr marL="342900" indent="-342900"/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	</a:t>
            </a:r>
            <a:endParaRPr lang="en-US" sz="3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9552" y="188640"/>
            <a:ext cx="6984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Autobiography Max Huang </a:t>
            </a:r>
            <a:r>
              <a:rPr lang="zh-TW" alt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黄奕紹履歴</a:t>
            </a:r>
            <a:endParaRPr lang="en-US" sz="3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12137" cy="471487"/>
          </a:xfrm>
        </p:spPr>
        <p:txBody>
          <a:bodyPr/>
          <a:lstStyle/>
          <a:p>
            <a:pPr>
              <a:defRPr/>
            </a:pPr>
            <a:r>
              <a:rPr lang="en-US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About O</a:t>
            </a:r>
            <a:r>
              <a:rPr lang="en-US" altLang="en-US" sz="32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</a:t>
            </a:r>
            <a:r>
              <a:rPr lang="en-US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MICRO</a:t>
            </a:r>
            <a:endParaRPr lang="en-US" altLang="zh-CN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SimSun" pitchFamily="2" charset="-122"/>
            </a:endParaRPr>
          </a:p>
        </p:txBody>
      </p:sp>
      <p:sp>
        <p:nvSpPr>
          <p:cNvPr id="13315" name="Rectangle 1026"/>
          <p:cNvSpPr>
            <a:spLocks noChangeArrowheads="1"/>
          </p:cNvSpPr>
          <p:nvPr/>
        </p:nvSpPr>
        <p:spPr bwMode="auto">
          <a:xfrm>
            <a:off x="304800" y="764704"/>
            <a:ext cx="8371656" cy="5688632"/>
          </a:xfrm>
          <a:prstGeom prst="rect">
            <a:avLst/>
          </a:prstGeom>
          <a:solidFill>
            <a:schemeClr val="bg1">
              <a:alpha val="6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n"/>
              <a:tabLst>
                <a:tab pos="2060575" algn="l"/>
              </a:tabLst>
            </a:pPr>
            <a:r>
              <a:rPr lang="en-US" altLang="ja-JP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Launched:</a:t>
            </a:r>
            <a:r>
              <a:rPr lang="ja-JP" altLang="en-US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	</a:t>
            </a:r>
            <a:r>
              <a:rPr lang="en-US" altLang="ja-JP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April-1995</a:t>
            </a:r>
            <a:endParaRPr lang="ja-JP" altLang="en-US" sz="20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-257175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n"/>
              <a:tabLst>
                <a:tab pos="2060575" algn="l"/>
              </a:tabLst>
            </a:pPr>
            <a:r>
              <a:rPr lang="en-US" altLang="ja-JP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Head</a:t>
            </a:r>
            <a:r>
              <a:rPr lang="ja-JP" altLang="en-US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</a:t>
            </a:r>
            <a:r>
              <a:rPr lang="en-US" altLang="ja-JP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Office: </a:t>
            </a:r>
            <a:r>
              <a:rPr lang="en-US" altLang="ja-JP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	3118 Patrick Henry Drive, Santa </a:t>
            </a:r>
            <a:r>
              <a:rPr lang="en-US" altLang="ja-JP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Clara, CA, USA </a:t>
            </a:r>
            <a:endParaRPr lang="ja-JP" altLang="en-US" sz="20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-257175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n"/>
              <a:tabLst>
                <a:tab pos="2060575" algn="l"/>
              </a:tabLst>
            </a:pPr>
            <a:r>
              <a:rPr lang="en-US" altLang="ja-JP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Industry </a:t>
            </a:r>
            <a:r>
              <a:rPr lang="en-US" altLang="ja-JP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Sector: 	Power Management</a:t>
            </a:r>
            <a:r>
              <a:rPr lang="ja-JP" altLang="en-US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</a:t>
            </a:r>
            <a:r>
              <a:rPr lang="en-US" altLang="ja-JP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IC maker </a:t>
            </a:r>
            <a:r>
              <a:rPr lang="en-US" altLang="ja-JP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(Fabless</a:t>
            </a:r>
            <a:r>
              <a:rPr lang="en-US" altLang="ja-JP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)</a:t>
            </a:r>
            <a:r>
              <a:rPr lang="ja-JP" altLang="en-US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　</a:t>
            </a:r>
            <a:endParaRPr lang="en-US" altLang="ja-JP" sz="2000" b="1" dirty="0" smtClean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-257175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n"/>
              <a:tabLst>
                <a:tab pos="2060575" algn="l"/>
              </a:tabLst>
            </a:pPr>
            <a:r>
              <a:rPr lang="en-US" altLang="ja-JP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Founders: 	Sterling Du &amp; Max Huang </a:t>
            </a:r>
            <a:endParaRPr lang="en-US" altLang="ja-JP" sz="20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-257175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n"/>
              <a:tabLst>
                <a:tab pos="2060575" algn="l"/>
              </a:tabLst>
            </a:pPr>
            <a:r>
              <a:rPr lang="en-US" altLang="ja-JP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CEO: </a:t>
            </a:r>
            <a:r>
              <a:rPr lang="en-US" altLang="ja-JP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	Sterling </a:t>
            </a:r>
            <a:r>
              <a:rPr lang="en-US" altLang="ja-JP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Du</a:t>
            </a:r>
            <a:r>
              <a:rPr lang="ja-JP" altLang="en-US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</a:t>
            </a:r>
            <a:r>
              <a:rPr lang="en-US" altLang="ja-JP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</a:t>
            </a:r>
            <a:endParaRPr lang="ja-JP" altLang="en-US" sz="20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-257175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n"/>
              <a:tabLst>
                <a:tab pos="2060575" algn="l"/>
              </a:tabLst>
            </a:pPr>
            <a:r>
              <a:rPr lang="en-US" altLang="ja-JP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Employees:</a:t>
            </a:r>
            <a:r>
              <a:rPr lang="ja-JP" altLang="en-US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</a:t>
            </a:r>
            <a:r>
              <a:rPr lang="en-US" altLang="ja-JP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	About 350 worldwide </a:t>
            </a:r>
            <a:r>
              <a:rPr lang="en-US" altLang="ja-JP" sz="2000" b="1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in 2018</a:t>
            </a:r>
            <a:r>
              <a:rPr lang="en-US" altLang="ja-JP" sz="20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　　　</a:t>
            </a:r>
            <a:endParaRPr lang="ja-JP" altLang="en-US" sz="20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-257175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n"/>
            </a:pPr>
            <a:r>
              <a:rPr lang="en-US" altLang="ja-JP" sz="20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History:</a:t>
            </a:r>
            <a:endParaRPr lang="en-US" altLang="ja-JP" sz="20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103188">
              <a:spcBef>
                <a:spcPts val="100"/>
              </a:spcBef>
              <a:spcAft>
                <a:spcPts val="50"/>
              </a:spcAft>
            </a:pPr>
            <a:r>
              <a:rPr lang="en-US" altLang="ja-JP" sz="1600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1995; 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Start Up</a:t>
            </a:r>
            <a:endParaRPr lang="en-US" altLang="ja-JP" sz="14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103188">
              <a:spcBef>
                <a:spcPts val="100"/>
              </a:spcBef>
              <a:spcAft>
                <a:spcPts val="50"/>
              </a:spcAft>
            </a:pP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1997;  Started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business with 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several major PC ODM/OEM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makers</a:t>
            </a:r>
            <a:endParaRPr lang="en-US" altLang="ja-JP" sz="14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103188">
              <a:spcBef>
                <a:spcPts val="100"/>
              </a:spcBef>
              <a:spcAft>
                <a:spcPts val="50"/>
              </a:spcAft>
            </a:pPr>
            <a:r>
              <a:rPr lang="ja-JP" altLang="en-US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2000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; 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IPO 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at NASDAQ</a:t>
            </a:r>
          </a:p>
          <a:p>
            <a:pPr marL="257175" indent="103188">
              <a:spcBef>
                <a:spcPts val="100"/>
              </a:spcBef>
              <a:spcAft>
                <a:spcPts val="50"/>
              </a:spcAft>
            </a:pP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2000;  Started business in Japan Automotive market</a:t>
            </a:r>
          </a:p>
          <a:p>
            <a:pPr marL="257175" indent="103188">
              <a:spcBef>
                <a:spcPts val="100"/>
              </a:spcBef>
              <a:spcAft>
                <a:spcPts val="50"/>
              </a:spcAft>
            </a:pP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2001; 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Achieved worldwide #1 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market share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in LCD 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Back Light control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ICs</a:t>
            </a:r>
            <a:endParaRPr lang="en-US" altLang="ja-JP" sz="14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103188">
              <a:spcBef>
                <a:spcPts val="100"/>
              </a:spcBef>
              <a:spcAft>
                <a:spcPts val="50"/>
              </a:spcAft>
            </a:pP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2007; 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Annual O</a:t>
            </a:r>
            <a:r>
              <a:rPr lang="en-US" altLang="ja-JP" sz="1400" b="1" baseline="-25000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2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Micro IC shipments surpass 200 Million units</a:t>
            </a:r>
            <a:endParaRPr lang="en-US" altLang="ja-JP" sz="14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103188">
              <a:spcBef>
                <a:spcPts val="100"/>
              </a:spcBef>
              <a:spcAft>
                <a:spcPts val="50"/>
              </a:spcAft>
            </a:pP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2009; 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Received TS16949 certification</a:t>
            </a:r>
            <a:endParaRPr lang="en-US" altLang="ja-JP" sz="14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103188">
              <a:spcBef>
                <a:spcPts val="100"/>
              </a:spcBef>
              <a:spcAft>
                <a:spcPts val="50"/>
              </a:spcAft>
            </a:pP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2010; 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Launched LED 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general lighting control ICs  </a:t>
            </a:r>
          </a:p>
          <a:p>
            <a:pPr marL="257175" indent="103188">
              <a:spcBef>
                <a:spcPts val="100"/>
              </a:spcBef>
              <a:spcAft>
                <a:spcPts val="50"/>
              </a:spcAft>
            </a:pP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2013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;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Spin 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off 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of O</a:t>
            </a:r>
            <a:r>
              <a:rPr lang="en-US" altLang="ja-JP" sz="1400" b="1" baseline="-25000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2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Micro’s I/O Connectivity business unit to establish a new </a:t>
            </a:r>
            <a:r>
              <a:rPr lang="en-US" altLang="ja-JP" sz="1400" b="1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company “BAYHUB</a:t>
            </a:r>
            <a:r>
              <a:rPr lang="en-US" altLang="ja-JP" sz="1400" b="1" dirty="0" smtClean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” </a:t>
            </a:r>
            <a:endParaRPr lang="en-US" altLang="ja-JP" sz="1400" b="1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-257175">
              <a:spcBef>
                <a:spcPts val="100"/>
              </a:spcBef>
              <a:spcAft>
                <a:spcPts val="50"/>
              </a:spcAft>
            </a:pPr>
            <a:r>
              <a:rPr lang="en-US" altLang="ja-JP" sz="1600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 </a:t>
            </a:r>
            <a:r>
              <a:rPr lang="ja-JP" altLang="en-US" sz="1600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　　　</a:t>
            </a:r>
            <a:endParaRPr lang="en-US" altLang="ja-JP" sz="1600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-257175">
              <a:lnSpc>
                <a:spcPct val="150000"/>
              </a:lnSpc>
              <a:spcBef>
                <a:spcPts val="100"/>
              </a:spcBef>
              <a:spcAft>
                <a:spcPts val="50"/>
              </a:spcAft>
            </a:pPr>
            <a:endParaRPr lang="ja-JP" altLang="en-US" sz="1600" dirty="0">
              <a:solidFill>
                <a:srgbClr val="002060"/>
              </a:solidFill>
              <a:latin typeface="Calibri" pitchFamily="34" charset="0"/>
              <a:ea typeface="HGP創英角ｺﾞｼｯｸUB" pitchFamily="50" charset="-128"/>
            </a:endParaRPr>
          </a:p>
          <a:p>
            <a:pPr marL="257175" indent="-257175">
              <a:lnSpc>
                <a:spcPct val="150000"/>
              </a:lnSpc>
              <a:spcBef>
                <a:spcPts val="100"/>
              </a:spcBef>
              <a:spcAft>
                <a:spcPts val="50"/>
              </a:spcAft>
            </a:pPr>
            <a:r>
              <a:rPr lang="ja-JP" altLang="en-US" sz="1600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　　　　　　　　　　　　　</a:t>
            </a:r>
          </a:p>
          <a:p>
            <a:pPr marL="257175" indent="-257175">
              <a:lnSpc>
                <a:spcPct val="150000"/>
              </a:lnSpc>
              <a:spcBef>
                <a:spcPts val="100"/>
              </a:spcBef>
              <a:spcAft>
                <a:spcPts val="50"/>
              </a:spcAft>
            </a:pPr>
            <a:r>
              <a:rPr lang="ja-JP" altLang="en-US" sz="1600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　　　　　　　　　　　　</a:t>
            </a:r>
          </a:p>
          <a:p>
            <a:pPr marL="257175" indent="-257175">
              <a:lnSpc>
                <a:spcPct val="150000"/>
              </a:lnSpc>
              <a:spcBef>
                <a:spcPts val="100"/>
              </a:spcBef>
              <a:spcAft>
                <a:spcPts val="50"/>
              </a:spcAft>
            </a:pPr>
            <a:r>
              <a:rPr lang="ja-JP" altLang="en-US" sz="1600" dirty="0">
                <a:solidFill>
                  <a:srgbClr val="002060"/>
                </a:solidFill>
                <a:latin typeface="Calibri" pitchFamily="34" charset="0"/>
                <a:ea typeface="HGP創英角ｺﾞｼｯｸUB" pitchFamily="50" charset="-128"/>
              </a:rPr>
              <a:t>	　　　　　　　</a:t>
            </a:r>
          </a:p>
        </p:txBody>
      </p:sp>
      <p:pic>
        <p:nvPicPr>
          <p:cNvPr id="13318" name="Picture 6" descr="C:\Users\Makinouchi\AppData\Local\Microsoft\Windows\Temporary Internet Files\Content.Outlook\G8IDOO89\image.jpeg"/>
          <p:cNvPicPr>
            <a:picLocks noChangeAspect="1" noChangeArrowheads="1"/>
          </p:cNvPicPr>
          <p:nvPr/>
        </p:nvPicPr>
        <p:blipFill>
          <a:blip r:embed="rId3" cstate="print"/>
          <a:srcRect l="5853" r="30139"/>
          <a:stretch>
            <a:fillRect/>
          </a:stretch>
        </p:blipFill>
        <p:spPr bwMode="auto">
          <a:xfrm>
            <a:off x="6677599" y="2310085"/>
            <a:ext cx="1743075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Text Box 4"/>
          <p:cNvSpPr txBox="1">
            <a:spLocks noChangeArrowheads="1"/>
          </p:cNvSpPr>
          <p:nvPr/>
        </p:nvSpPr>
        <p:spPr bwMode="auto">
          <a:xfrm>
            <a:off x="6660233" y="4323382"/>
            <a:ext cx="2016224" cy="18573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4488" indent="-344488">
              <a:spcBef>
                <a:spcPct val="50000"/>
              </a:spcBef>
            </a:pPr>
            <a:r>
              <a:rPr lang="en-US" altLang="ja-JP" sz="1200" b="1" dirty="0">
                <a:solidFill>
                  <a:srgbClr val="002060"/>
                </a:solidFill>
                <a:latin typeface="Calibri" pitchFamily="34" charset="0"/>
              </a:rPr>
              <a:t>O</a:t>
            </a:r>
            <a:r>
              <a:rPr lang="en-US" altLang="ja-JP" sz="1200" b="1" baseline="-25000" dirty="0">
                <a:solidFill>
                  <a:srgbClr val="002060"/>
                </a:solidFill>
                <a:latin typeface="Calibri" pitchFamily="34" charset="0"/>
              </a:rPr>
              <a:t>2</a:t>
            </a:r>
            <a:r>
              <a:rPr lang="en-US" altLang="ja-JP" sz="1200" b="1" dirty="0">
                <a:solidFill>
                  <a:srgbClr val="002060"/>
                </a:solidFill>
                <a:latin typeface="Calibri" pitchFamily="34" charset="0"/>
              </a:rPr>
              <a:t>Micro Head office </a:t>
            </a:r>
            <a:r>
              <a:rPr lang="en-US" altLang="ja-JP" sz="1200" b="1" dirty="0" smtClean="0">
                <a:solidFill>
                  <a:srgbClr val="002060"/>
                </a:solidFill>
                <a:latin typeface="Calibri" pitchFamily="34" charset="0"/>
              </a:rPr>
              <a:t>in USA</a:t>
            </a:r>
            <a:r>
              <a:rPr lang="ja-JP" altLang="en-US" sz="1200" smtClean="0"/>
              <a:t>　</a:t>
            </a:r>
            <a:r>
              <a:rPr lang="ja-JP" altLang="en-US" sz="900" smtClean="0"/>
              <a:t>　</a:t>
            </a:r>
            <a:r>
              <a:rPr lang="ja-JP" altLang="en-US" sz="900"/>
              <a:t>　</a:t>
            </a:r>
          </a:p>
        </p:txBody>
      </p:sp>
      <p:sp>
        <p:nvSpPr>
          <p:cNvPr id="7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8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8708"/>
          </a:xfrm>
        </p:spPr>
        <p:txBody>
          <a:bodyPr/>
          <a:lstStyle/>
          <a:p>
            <a:r>
              <a:rPr lang="en-US" dirty="0" smtClean="0"/>
              <a:t>			</a:t>
            </a:r>
            <a:r>
              <a:rPr lang="en-US" b="1" dirty="0" smtClean="0"/>
              <a:t>O</a:t>
            </a:r>
            <a:r>
              <a:rPr lang="en-US" b="1" baseline="-25000" dirty="0" smtClean="0"/>
              <a:t>2</a:t>
            </a:r>
            <a:r>
              <a:rPr lang="en-US" b="1" dirty="0" smtClean="0"/>
              <a:t>Micro OIIM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0692-D522-4EFA-A600-C69E9B80420B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10CB4-122C-435B-AA86-46D24A202919}" type="slidenum">
              <a:rPr lang="en-US" altLang="ja-JP" smtClean="0"/>
              <a:pPr/>
              <a:t>4</a:t>
            </a:fld>
            <a:endParaRPr lang="en-US" altLang="ja-JP"/>
          </a:p>
        </p:txBody>
      </p:sp>
      <p:pic>
        <p:nvPicPr>
          <p:cNvPr id="1026" name="Picture 2" descr="C:\Users\Max\Dropbox\Screenshots\Screenshot 2018-08-21 16.14.1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928" y="960148"/>
            <a:ext cx="8619792" cy="53034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8708"/>
          </a:xfrm>
        </p:spPr>
        <p:txBody>
          <a:bodyPr/>
          <a:lstStyle/>
          <a:p>
            <a:r>
              <a:rPr lang="en-US" dirty="0" smtClean="0"/>
              <a:t>			</a:t>
            </a:r>
            <a:r>
              <a:rPr lang="en-US" b="1" dirty="0" err="1" smtClean="0"/>
              <a:t>Bayhub</a:t>
            </a:r>
            <a:r>
              <a:rPr lang="en-US" b="1" dirty="0" smtClean="0"/>
              <a:t> Technology Ltd.,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40692-D522-4EFA-A600-C69E9B80420B}" type="datetime1">
              <a:rPr lang="ja-JP" altLang="en-US" smtClean="0"/>
              <a:pPr/>
              <a:t>2018/9/12</a:t>
            </a:fld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10CB4-122C-435B-AA86-46D24A202919}" type="slidenum">
              <a:rPr lang="en-US" altLang="ja-JP" smtClean="0"/>
              <a:pPr/>
              <a:t>5</a:t>
            </a:fld>
            <a:endParaRPr lang="en-US" altLang="ja-JP"/>
          </a:p>
        </p:txBody>
      </p:sp>
      <p:pic>
        <p:nvPicPr>
          <p:cNvPr id="3" name="Content Placeholder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928" y="868708"/>
            <a:ext cx="8752646" cy="512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Box 7"/>
          <p:cNvSpPr txBox="1">
            <a:spLocks noChangeArrowheads="1"/>
          </p:cNvSpPr>
          <p:nvPr/>
        </p:nvSpPr>
        <p:spPr bwMode="auto">
          <a:xfrm>
            <a:off x="369641" y="1347378"/>
            <a:ext cx="689330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en-US" sz="4400" b="1" dirty="0" smtClean="0">
              <a:solidFill>
                <a:srgbClr val="002060"/>
              </a:solidFill>
              <a:latin typeface="Calibri" pitchFamily="34" charset="0"/>
              <a:ea typeface="+mn-ea"/>
            </a:endParaRPr>
          </a:p>
          <a:p>
            <a:pPr algn="ctr">
              <a:defRPr/>
            </a:pPr>
            <a:endParaRPr kumimoji="0" lang="en-US" sz="4400" b="1" dirty="0" smtClean="0">
              <a:solidFill>
                <a:srgbClr val="002060"/>
              </a:solidFill>
              <a:latin typeface="Calibri" pitchFamily="34" charset="0"/>
              <a:ea typeface="+mn-ea"/>
            </a:endParaRPr>
          </a:p>
          <a:p>
            <a:pPr algn="ctr">
              <a:defRPr/>
            </a:pPr>
            <a:endParaRPr kumimoji="0" lang="en-US" sz="4400" b="1" dirty="0">
              <a:solidFill>
                <a:srgbClr val="002060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4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9007" y="287383"/>
            <a:ext cx="7080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 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484784"/>
            <a:ext cx="9144000" cy="4247317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DSLR : </a:t>
            </a:r>
          </a:p>
          <a:p>
            <a:pPr marL="342900" indent="-342900"/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	High-Speed SERDES flash media card Bridge SoC</a:t>
            </a:r>
          </a:p>
          <a:p>
            <a:pPr marL="342900" indent="-342900">
              <a:buAutoNum type="arabicPeriod"/>
            </a:pPr>
            <a:endParaRPr lang="en-US" sz="30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342900" indent="-342900"/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2. 2-in-1 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NBPC/</a:t>
            </a:r>
            <a:r>
              <a:rPr lang="en-US" sz="3000" b="1" dirty="0" err="1" smtClean="0">
                <a:solidFill>
                  <a:srgbClr val="002060"/>
                </a:solidFill>
                <a:latin typeface="Calibri" pitchFamily="34" charset="0"/>
              </a:rPr>
              <a:t>CloudBook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/</a:t>
            </a:r>
            <a:r>
              <a:rPr lang="en-US" sz="3000" b="1" dirty="0" err="1" smtClean="0">
                <a:solidFill>
                  <a:srgbClr val="002060"/>
                </a:solidFill>
                <a:latin typeface="Calibri" pitchFamily="34" charset="0"/>
              </a:rPr>
              <a:t>Chrombook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PC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: </a:t>
            </a:r>
          </a:p>
          <a:p>
            <a:pPr marL="342900" indent="-342900"/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	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SATA/</a:t>
            </a:r>
            <a:r>
              <a:rPr lang="en-US" sz="3000" b="1" dirty="0" err="1" smtClean="0">
                <a:solidFill>
                  <a:srgbClr val="002060"/>
                </a:solidFill>
                <a:latin typeface="Calibri" pitchFamily="34" charset="0"/>
              </a:rPr>
              <a:t>PCIe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to </a:t>
            </a:r>
            <a:r>
              <a:rPr lang="en-US" sz="3000" b="1" dirty="0" err="1" smtClean="0">
                <a:solidFill>
                  <a:srgbClr val="002060"/>
                </a:solidFill>
                <a:latin typeface="Calibri" pitchFamily="34" charset="0"/>
              </a:rPr>
              <a:t>eMMC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endParaRPr lang="en-US" sz="30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342900" indent="-342900"/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	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main 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storage bridge </a:t>
            </a:r>
            <a:r>
              <a:rPr lang="en-US" sz="3000" b="1" dirty="0" err="1" smtClean="0">
                <a:solidFill>
                  <a:srgbClr val="002060"/>
                </a:solidFill>
                <a:latin typeface="Calibri" pitchFamily="34" charset="0"/>
              </a:rPr>
              <a:t>SoC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for </a:t>
            </a:r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low cost point</a:t>
            </a:r>
          </a:p>
          <a:p>
            <a:pPr marL="342900" indent="-342900"/>
            <a:endParaRPr lang="en-US" sz="30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342900" indent="-342900"/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3.NBPC : </a:t>
            </a:r>
          </a:p>
          <a:p>
            <a:pPr marL="342900" indent="-342900"/>
            <a:r>
              <a:rPr lang="en-US" sz="3000" b="1" dirty="0" smtClean="0">
                <a:solidFill>
                  <a:srgbClr val="002060"/>
                </a:solidFill>
                <a:latin typeface="Calibri" pitchFamily="34" charset="0"/>
              </a:rPr>
              <a:t>	I/O connectivity host controller  </a:t>
            </a:r>
            <a:endParaRPr lang="en-US" sz="3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9" name="Picture 8" descr="D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476672"/>
            <a:ext cx="1566863" cy="1459267"/>
          </a:xfrm>
          <a:prstGeom prst="rect">
            <a:avLst/>
          </a:prstGeom>
        </p:spPr>
      </p:pic>
      <p:pic>
        <p:nvPicPr>
          <p:cNvPr id="11" name="Picture 10" descr="ultrabook PC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98048" y="4709146"/>
            <a:ext cx="1515836" cy="97446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39552" y="188640"/>
            <a:ext cx="6984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Product Line To End Application</a:t>
            </a:r>
            <a:endParaRPr lang="en-US" sz="3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75057" y="2971805"/>
            <a:ext cx="176894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0"/>
          <p:cNvSpPr txBox="1">
            <a:spLocks noChangeArrowheads="1"/>
          </p:cNvSpPr>
          <p:nvPr/>
        </p:nvSpPr>
        <p:spPr bwMode="auto">
          <a:xfrm>
            <a:off x="0" y="836712"/>
            <a:ext cx="9144000" cy="5478423"/>
          </a:xfrm>
          <a:prstGeom prst="rect">
            <a:avLst/>
          </a:prstGeom>
          <a:solidFill>
            <a:schemeClr val="bg1">
              <a:alpha val="55000"/>
            </a:schemeClr>
          </a:solidFill>
          <a:ln w="254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1100" dirty="0" smtClean="0">
              <a:latin typeface="Calibri" pitchFamily="34" charset="0"/>
            </a:endParaRPr>
          </a:p>
          <a:p>
            <a:pPr algn="ctr"/>
            <a:endParaRPr lang="en-US" sz="400" dirty="0" smtClean="0">
              <a:latin typeface="Calibri" pitchFamily="34" charset="0"/>
            </a:endParaRPr>
          </a:p>
          <a:p>
            <a:pPr algn="ctr"/>
            <a:endParaRPr lang="en-US" sz="400" dirty="0" smtClean="0">
              <a:latin typeface="Calibri" pitchFamily="34" charset="0"/>
            </a:endParaRPr>
          </a:p>
          <a:p>
            <a:pPr algn="ctr"/>
            <a:endParaRPr lang="en-US" sz="400" dirty="0" smtClean="0">
              <a:latin typeface="Calibri" pitchFamily="34" charset="0"/>
            </a:endParaRPr>
          </a:p>
          <a:p>
            <a:pPr algn="ctr"/>
            <a:endParaRPr lang="en-US" sz="400" dirty="0" smtClean="0">
              <a:latin typeface="Calibri" pitchFamily="34" charset="0"/>
            </a:endParaRPr>
          </a:p>
          <a:p>
            <a:pPr algn="ctr"/>
            <a:endParaRPr lang="en-US" sz="400" dirty="0" smtClean="0">
              <a:latin typeface="Calibri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B4897-3919-411B-A121-D3DC2E26096E}" type="slidenum">
              <a:rPr lang="en-US" altLang="ja-JP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pPr/>
              <a:t>7</a:t>
            </a:fld>
            <a:endParaRPr lang="en-US" altLang="ja-JP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395536" y="908720"/>
          <a:ext cx="806489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511175" y="44624"/>
            <a:ext cx="8632825" cy="44319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kern="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+mj-ea"/>
                <a:cs typeface="+mj-cs"/>
              </a:rPr>
              <a:t>Design Company</a:t>
            </a:r>
            <a:r>
              <a:rPr lang="en-US" sz="4800" b="1" kern="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en-US" sz="4800" b="1" kern="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+mj-ea"/>
                <a:cs typeface="+mj-cs"/>
              </a:rPr>
              <a:t>Team Function</a:t>
            </a:r>
            <a:endParaRPr kumimoji="1" lang="en-US" sz="4800" b="1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44208" y="4293096"/>
            <a:ext cx="2448272" cy="1015663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Yellow highlighted;  Customer support function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20"/>
          <p:cNvSpPr txBox="1">
            <a:spLocks noChangeArrowheads="1"/>
          </p:cNvSpPr>
          <p:nvPr/>
        </p:nvSpPr>
        <p:spPr bwMode="auto">
          <a:xfrm>
            <a:off x="0" y="908720"/>
            <a:ext cx="9144000" cy="554400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1100" dirty="0"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49498"/>
            <a:ext cx="9144000" cy="443198"/>
          </a:xfrm>
        </p:spPr>
        <p:txBody>
          <a:bodyPr/>
          <a:lstStyle/>
          <a:p>
            <a:pPr>
              <a:lnSpc>
                <a:spcPts val="2400"/>
              </a:lnSpc>
            </a:pP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SD4.0 systems enabled by BayHub SD4.0 technology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179512" y="893536"/>
            <a:ext cx="7943453" cy="5329464"/>
          </a:xfrm>
        </p:spPr>
        <p:txBody>
          <a:bodyPr/>
          <a:lstStyle/>
          <a:p>
            <a:pPr marL="457200" indent="-457200">
              <a:buNone/>
            </a:pPr>
            <a:endParaRPr lang="en-US" sz="1800" b="1" dirty="0" smtClean="0">
              <a:solidFill>
                <a:srgbClr val="FFFFFF"/>
              </a:solidFill>
              <a:latin typeface="Calibri" pitchFamily="34" charset="0"/>
            </a:endParaRPr>
          </a:p>
          <a:p>
            <a:pPr>
              <a:buNone/>
            </a:pPr>
            <a:endParaRPr lang="en-US" sz="1800" b="1" dirty="0" smtClean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8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  <p:pic>
        <p:nvPicPr>
          <p:cNvPr id="29" name="Picture 2" descr="image002"/>
          <p:cNvPicPr>
            <a:picLocks noChangeAspect="1" noChangeArrowheads="1"/>
          </p:cNvPicPr>
          <p:nvPr/>
        </p:nvPicPr>
        <p:blipFill>
          <a:blip r:embed="rId4" cstate="print"/>
          <a:srcRect l="5556"/>
          <a:stretch>
            <a:fillRect/>
          </a:stretch>
        </p:blipFill>
        <p:spPr bwMode="auto">
          <a:xfrm>
            <a:off x="504329" y="5010893"/>
            <a:ext cx="1507379" cy="10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3840488" y="836711"/>
            <a:ext cx="5097658" cy="3415239"/>
            <a:chOff x="4572000" y="1923691"/>
            <a:chExt cx="4201063" cy="2945780"/>
          </a:xfrm>
        </p:grpSpPr>
        <p:pic>
          <p:nvPicPr>
            <p:cNvPr id="31" name="Picture 2" descr="C:\Users\katsutoshi.akagi\AppData\Local\Microsoft\Windows\Temporary Internet Files\Content.Outlook\PFQ5NAII\image.png"/>
            <p:cNvPicPr>
              <a:picLocks noChangeAspect="1" noChangeArrowheads="1"/>
            </p:cNvPicPr>
            <p:nvPr/>
          </p:nvPicPr>
          <p:blipFill>
            <a:blip r:embed="rId5" cstate="print"/>
            <a:srcRect b="34274"/>
            <a:stretch>
              <a:fillRect/>
            </a:stretch>
          </p:blipFill>
          <p:spPr bwMode="auto">
            <a:xfrm>
              <a:off x="4572000" y="1923691"/>
              <a:ext cx="4099958" cy="2225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l="44308" t="22139" r="18909" b="63200"/>
            <a:stretch>
              <a:fillRect/>
            </a:stretch>
          </p:blipFill>
          <p:spPr bwMode="auto">
            <a:xfrm>
              <a:off x="4675517" y="3709359"/>
              <a:ext cx="4097546" cy="1160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5" name="Picture 4" descr=" 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66483" y="1260370"/>
            <a:ext cx="5905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 descr="image:レノボ、3K IPS液晶対応の新&quot;モバイル&quot;ワークステーション「ThinkPad W540」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20269" y="1228996"/>
            <a:ext cx="1956930" cy="1468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489" y="1085222"/>
            <a:ext cx="20097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5" descr="http://www.atechflash.com/Images/AFT-TopBanne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2928" y="4434829"/>
            <a:ext cx="1933168" cy="41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9512" y="2165373"/>
            <a:ext cx="1512168" cy="1260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82928" y="1691659"/>
            <a:ext cx="16097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05121" y="4505993"/>
            <a:ext cx="1812201" cy="38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19785" y="4995890"/>
            <a:ext cx="2592288" cy="145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12" descr="http://www.pronews.jp/photo/130404_AJ-MPD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60001" y="4343390"/>
            <a:ext cx="1435315" cy="73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935247" y="4348324"/>
            <a:ext cx="1728192" cy="5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48684" y="3611878"/>
            <a:ext cx="1188259" cy="57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981995" y="2924944"/>
            <a:ext cx="1584176" cy="126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551132" y="5108911"/>
            <a:ext cx="1946916" cy="133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" descr="image00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772365" y="5145183"/>
            <a:ext cx="775336" cy="120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0"/>
          <p:cNvSpPr txBox="1">
            <a:spLocks noChangeArrowheads="1"/>
          </p:cNvSpPr>
          <p:nvPr/>
        </p:nvSpPr>
        <p:spPr bwMode="auto">
          <a:xfrm>
            <a:off x="0" y="908720"/>
            <a:ext cx="9144000" cy="554400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1100" dirty="0">
              <a:latin typeface="Calibri" pitchFamily="34" charset="0"/>
            </a:endParaRPr>
          </a:p>
        </p:txBody>
      </p:sp>
      <p:sp>
        <p:nvSpPr>
          <p:cNvPr id="13" name="Title 2"/>
          <p:cNvSpPr>
            <a:spLocks noGrp="1"/>
          </p:cNvSpPr>
          <p:nvPr>
            <p:ph type="title"/>
          </p:nvPr>
        </p:nvSpPr>
        <p:spPr>
          <a:xfrm>
            <a:off x="0" y="228635"/>
            <a:ext cx="8856984" cy="443198"/>
          </a:xfrm>
        </p:spPr>
        <p:txBody>
          <a:bodyPr/>
          <a:lstStyle/>
          <a:p>
            <a:r>
              <a:rPr lang="en-US" altLang="ja-JP" sz="2800" b="1" dirty="0" smtClean="0">
                <a:solidFill>
                  <a:srgbClr val="002060"/>
                </a:solidFill>
                <a:latin typeface="Calibri" pitchFamily="34" charset="0"/>
              </a:rPr>
              <a:t>Nikon All DSLR middle to high end series models  enabled by BayHub Hub processor</a:t>
            </a:r>
            <a:r>
              <a:rPr lang="en-US" altLang="ja-JP" sz="32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endParaRPr lang="en-US" sz="32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3763" y="1268760"/>
            <a:ext cx="2970237" cy="212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Z-nikon_d7200-beaut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4005064"/>
            <a:ext cx="2850009" cy="2499324"/>
          </a:xfrm>
          <a:prstGeom prst="rect">
            <a:avLst/>
          </a:prstGeom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124744"/>
            <a:ext cx="2880320" cy="275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4293096"/>
            <a:ext cx="334065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3789040"/>
            <a:ext cx="25717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268760"/>
            <a:ext cx="296478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lide Number Placeholder 7"/>
          <p:cNvSpPr txBox="1">
            <a:spLocks/>
          </p:cNvSpPr>
          <p:nvPr/>
        </p:nvSpPr>
        <p:spPr>
          <a:xfrm>
            <a:off x="0" y="6497638"/>
            <a:ext cx="899592" cy="360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t>Page </a:t>
            </a:r>
            <a:fld id="{27E7A8CA-2DAA-4638-AAC2-CE9BF507F601}" type="slidenum">
              <a:rPr kumimoji="1" lang="en-US" altLang="ja-JP" sz="15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11" name="Picture 1" descr="C:\Users\yasu.kameoka\Documents\BH\BayHub logo\Logo for D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96336" y="6402804"/>
            <a:ext cx="1547663" cy="45519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124481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01124481</Template>
  <TotalTime>7848</TotalTime>
  <Words>367</Words>
  <Application>Microsoft Office PowerPoint</Application>
  <PresentationFormat>On-screen Show (4:3)</PresentationFormat>
  <Paragraphs>187</Paragraphs>
  <Slides>15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01124481</vt:lpstr>
      <vt:lpstr>Slide 1</vt:lpstr>
      <vt:lpstr>Slide 2</vt:lpstr>
      <vt:lpstr>About O2MICRO</vt:lpstr>
      <vt:lpstr>   O2Micro OIIM</vt:lpstr>
      <vt:lpstr>   Bayhub Technology Ltd.,</vt:lpstr>
      <vt:lpstr>Slide 6</vt:lpstr>
      <vt:lpstr>Slide 7</vt:lpstr>
      <vt:lpstr>SD4.0 systems enabled by BayHub SD4.0 technology</vt:lpstr>
      <vt:lpstr>Nikon All DSLR middle to high end series models  enabled by BayHub Hub processor </vt:lpstr>
      <vt:lpstr>Sony ,  FujiFilm and Leica Mirrorless DSLR enabled by BayHub SD host controller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yasu.kameoka</dc:creator>
  <cp:lastModifiedBy>Max Huang</cp:lastModifiedBy>
  <cp:revision>570</cp:revision>
  <dcterms:created xsi:type="dcterms:W3CDTF">2013-08-04T19:23:29Z</dcterms:created>
  <dcterms:modified xsi:type="dcterms:W3CDTF">2018-09-12T18:43:00Z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TC011244811041</vt:lpwstr>
  </property>
</Properties>
</file>